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0" r:id="rId2"/>
    <p:sldId id="279" r:id="rId3"/>
    <p:sldId id="257" r:id="rId4"/>
    <p:sldId id="273" r:id="rId5"/>
    <p:sldId id="274" r:id="rId6"/>
    <p:sldId id="275" r:id="rId7"/>
    <p:sldId id="276" r:id="rId8"/>
    <p:sldId id="277" r:id="rId9"/>
    <p:sldId id="278"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84C"/>
    <a:srgbClr val="FFFFFF"/>
    <a:srgbClr val="F15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90" autoAdjust="0"/>
    <p:restoredTop sz="94599" autoAdjust="0"/>
  </p:normalViewPr>
  <p:slideViewPr>
    <p:cSldViewPr snapToGrid="0">
      <p:cViewPr varScale="1">
        <p:scale>
          <a:sx n="114" d="100"/>
          <a:sy n="114" d="100"/>
        </p:scale>
        <p:origin x="3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679B7-F8DF-49D5-A0F4-322D319524B5}" type="datetimeFigureOut">
              <a:rPr lang="zh-CN" altLang="en-US" smtClean="0"/>
              <a:t>2023/2/6</a:t>
            </a:fld>
            <a:endParaRPr lang="zh-CN" alt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F636B4-BD83-4698-93E1-6B0ECE19D14B}" type="slidenum">
              <a:rPr lang="zh-CN" altLang="en-US" smtClean="0"/>
              <a:t>‹#›</a:t>
            </a:fld>
            <a:endParaRPr lang="zh-CN" altLang="en-US"/>
          </a:p>
        </p:txBody>
      </p:sp>
    </p:spTree>
    <p:extLst>
      <p:ext uri="{BB962C8B-B14F-4D97-AF65-F5344CB8AC3E}">
        <p14:creationId xmlns:p14="http://schemas.microsoft.com/office/powerpoint/2010/main" val="526056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F636B4-BD83-4698-93E1-6B0ECE19D14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940247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F636B4-BD83-4698-93E1-6B0ECE19D14B}"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040333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2F636B4-BD83-4698-93E1-6B0ECE19D14B}" type="slidenum">
              <a:rPr lang="zh-CN" altLang="en-US" smtClean="0"/>
              <a:t>3</a:t>
            </a:fld>
            <a:endParaRPr lang="zh-CN" altLang="en-US"/>
          </a:p>
        </p:txBody>
      </p:sp>
    </p:spTree>
    <p:extLst>
      <p:ext uri="{BB962C8B-B14F-4D97-AF65-F5344CB8AC3E}">
        <p14:creationId xmlns:p14="http://schemas.microsoft.com/office/powerpoint/2010/main" val="1515710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2F636B4-BD83-4698-93E1-6B0ECE19D14B}" type="slidenum">
              <a:rPr lang="zh-CN" altLang="en-US" smtClean="0"/>
              <a:t>4</a:t>
            </a:fld>
            <a:endParaRPr lang="zh-CN" altLang="en-US"/>
          </a:p>
        </p:txBody>
      </p:sp>
    </p:spTree>
    <p:extLst>
      <p:ext uri="{BB962C8B-B14F-4D97-AF65-F5344CB8AC3E}">
        <p14:creationId xmlns:p14="http://schemas.microsoft.com/office/powerpoint/2010/main" val="3617943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2F636B4-BD83-4698-93E1-6B0ECE19D14B}" type="slidenum">
              <a:rPr lang="zh-CN" altLang="en-US" smtClean="0"/>
              <a:t>5</a:t>
            </a:fld>
            <a:endParaRPr lang="zh-CN" altLang="en-US"/>
          </a:p>
        </p:txBody>
      </p:sp>
    </p:spTree>
    <p:extLst>
      <p:ext uri="{BB962C8B-B14F-4D97-AF65-F5344CB8AC3E}">
        <p14:creationId xmlns:p14="http://schemas.microsoft.com/office/powerpoint/2010/main" val="1133088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2F636B4-BD83-4698-93E1-6B0ECE19D14B}" type="slidenum">
              <a:rPr lang="zh-CN" altLang="en-US" smtClean="0"/>
              <a:t>6</a:t>
            </a:fld>
            <a:endParaRPr lang="zh-CN" altLang="en-US"/>
          </a:p>
        </p:txBody>
      </p:sp>
    </p:spTree>
    <p:extLst>
      <p:ext uri="{BB962C8B-B14F-4D97-AF65-F5344CB8AC3E}">
        <p14:creationId xmlns:p14="http://schemas.microsoft.com/office/powerpoint/2010/main" val="4251872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2F636B4-BD83-4698-93E1-6B0ECE19D14B}" type="slidenum">
              <a:rPr lang="zh-CN" altLang="en-US" smtClean="0"/>
              <a:t>7</a:t>
            </a:fld>
            <a:endParaRPr lang="zh-CN" altLang="en-US"/>
          </a:p>
        </p:txBody>
      </p:sp>
    </p:spTree>
    <p:extLst>
      <p:ext uri="{BB962C8B-B14F-4D97-AF65-F5344CB8AC3E}">
        <p14:creationId xmlns:p14="http://schemas.microsoft.com/office/powerpoint/2010/main" val="2358314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2F636B4-BD83-4698-93E1-6B0ECE19D14B}" type="slidenum">
              <a:rPr lang="zh-CN" altLang="en-US" smtClean="0"/>
              <a:t>8</a:t>
            </a:fld>
            <a:endParaRPr lang="zh-CN" altLang="en-US"/>
          </a:p>
        </p:txBody>
      </p:sp>
    </p:spTree>
    <p:extLst>
      <p:ext uri="{BB962C8B-B14F-4D97-AF65-F5344CB8AC3E}">
        <p14:creationId xmlns:p14="http://schemas.microsoft.com/office/powerpoint/2010/main" val="1179199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2F636B4-BD83-4698-93E1-6B0ECE19D14B}" type="slidenum">
              <a:rPr lang="zh-CN" altLang="en-US" smtClean="0"/>
              <a:t>9</a:t>
            </a:fld>
            <a:endParaRPr lang="zh-CN" altLang="en-US"/>
          </a:p>
        </p:txBody>
      </p:sp>
    </p:spTree>
    <p:extLst>
      <p:ext uri="{BB962C8B-B14F-4D97-AF65-F5344CB8AC3E}">
        <p14:creationId xmlns:p14="http://schemas.microsoft.com/office/powerpoint/2010/main" val="175453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D054D-E816-41AA-3262-1305F0D33E81}"/>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ltLang="zh-CN"/>
              <a:t>Click to edit Master title style</a:t>
            </a:r>
            <a:endParaRPr lang="zh-CN" altLang="en-US"/>
          </a:p>
        </p:txBody>
      </p:sp>
      <p:sp>
        <p:nvSpPr>
          <p:cNvPr id="3" name="Subtitle 2">
            <a:extLst>
              <a:ext uri="{FF2B5EF4-FFF2-40B4-BE49-F238E27FC236}">
                <a16:creationId xmlns:a16="http://schemas.microsoft.com/office/drawing/2014/main" id="{C29544DC-37B0-0D14-AD38-4BE559E67809}"/>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zh-CN" altLang="en-US"/>
          </a:p>
        </p:txBody>
      </p:sp>
      <p:sp>
        <p:nvSpPr>
          <p:cNvPr id="4" name="Date Placeholder 3">
            <a:extLst>
              <a:ext uri="{FF2B5EF4-FFF2-40B4-BE49-F238E27FC236}">
                <a16:creationId xmlns:a16="http://schemas.microsoft.com/office/drawing/2014/main" id="{D60B2580-CCAB-8DE7-A0F8-988B952BDA5F}"/>
              </a:ext>
            </a:extLst>
          </p:cNvPr>
          <p:cNvSpPr>
            <a:spLocks noGrp="1"/>
          </p:cNvSpPr>
          <p:nvPr>
            <p:ph type="dt" sz="half" idx="10"/>
          </p:nvPr>
        </p:nvSpPr>
        <p:spPr>
          <a:xfrm>
            <a:off x="838200" y="6356350"/>
            <a:ext cx="2743200" cy="365125"/>
          </a:xfrm>
          <a:prstGeom prst="rect">
            <a:avLst/>
          </a:prstGeom>
        </p:spPr>
        <p:txBody>
          <a:bodyPr/>
          <a:lstStyle/>
          <a:p>
            <a:fld id="{5D95CF46-226A-4C4E-824A-F1A9CD0D1AFE}" type="datetimeFigureOut">
              <a:rPr lang="zh-CN" altLang="en-US" smtClean="0"/>
              <a:t>2023/2/6</a:t>
            </a:fld>
            <a:endParaRPr lang="zh-CN" altLang="en-US"/>
          </a:p>
        </p:txBody>
      </p:sp>
      <p:sp>
        <p:nvSpPr>
          <p:cNvPr id="5" name="Footer Placeholder 4">
            <a:extLst>
              <a:ext uri="{FF2B5EF4-FFF2-40B4-BE49-F238E27FC236}">
                <a16:creationId xmlns:a16="http://schemas.microsoft.com/office/drawing/2014/main" id="{CAE487C5-EDA5-75FC-4C64-2413C715D17A}"/>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Slide Number Placeholder 5">
            <a:extLst>
              <a:ext uri="{FF2B5EF4-FFF2-40B4-BE49-F238E27FC236}">
                <a16:creationId xmlns:a16="http://schemas.microsoft.com/office/drawing/2014/main" id="{EC145B0C-0A08-780C-6789-B19C983BE1BF}"/>
              </a:ext>
            </a:extLst>
          </p:cNvPr>
          <p:cNvSpPr>
            <a:spLocks noGrp="1"/>
          </p:cNvSpPr>
          <p:nvPr>
            <p:ph type="sldNum" sz="quarter" idx="12"/>
          </p:nvPr>
        </p:nvSpPr>
        <p:spPr>
          <a:xfrm>
            <a:off x="3644900" y="2371088"/>
            <a:ext cx="2743200" cy="365125"/>
          </a:xfrm>
          <a:prstGeom prst="rect">
            <a:avLst/>
          </a:prstGeom>
        </p:spPr>
        <p:txBody>
          <a:bodyPr/>
          <a:lstStyle/>
          <a:p>
            <a:fld id="{4237114E-1E0B-4A48-B1F0-D42A45518627}" type="slidenum">
              <a:rPr lang="zh-CN" altLang="en-US" smtClean="0"/>
              <a:t>‹#›</a:t>
            </a:fld>
            <a:endParaRPr lang="zh-CN" altLang="en-US"/>
          </a:p>
        </p:txBody>
      </p:sp>
    </p:spTree>
    <p:extLst>
      <p:ext uri="{BB962C8B-B14F-4D97-AF65-F5344CB8AC3E}">
        <p14:creationId xmlns:p14="http://schemas.microsoft.com/office/powerpoint/2010/main" val="247183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9C5F8-AC19-96D0-B8D0-FB977D8C7B49}"/>
              </a:ext>
            </a:extLst>
          </p:cNvPr>
          <p:cNvSpPr>
            <a:spLocks noGrp="1"/>
          </p:cNvSpPr>
          <p:nvPr>
            <p:ph type="title"/>
          </p:nvPr>
        </p:nvSpPr>
        <p:spPr>
          <a:xfrm>
            <a:off x="838200" y="365125"/>
            <a:ext cx="10515600" cy="1325563"/>
          </a:xfrm>
          <a:prstGeom prst="rect">
            <a:avLst/>
          </a:prstGeom>
        </p:spPr>
        <p:txBody>
          <a:bodyPr/>
          <a:lstStyle/>
          <a:p>
            <a:r>
              <a:rPr lang="en-US" altLang="zh-CN"/>
              <a:t>Click to edit Master title style</a:t>
            </a:r>
            <a:endParaRPr lang="zh-CN" altLang="en-US"/>
          </a:p>
        </p:txBody>
      </p:sp>
      <p:sp>
        <p:nvSpPr>
          <p:cNvPr id="3" name="Vertical Text Placeholder 2">
            <a:extLst>
              <a:ext uri="{FF2B5EF4-FFF2-40B4-BE49-F238E27FC236}">
                <a16:creationId xmlns:a16="http://schemas.microsoft.com/office/drawing/2014/main" id="{8CE7C286-6F8A-61D5-EE56-2243872DA34A}"/>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818A59A8-B5DD-4384-1D77-9F28B5FE7277}"/>
              </a:ext>
            </a:extLst>
          </p:cNvPr>
          <p:cNvSpPr>
            <a:spLocks noGrp="1"/>
          </p:cNvSpPr>
          <p:nvPr>
            <p:ph type="dt" sz="half" idx="10"/>
          </p:nvPr>
        </p:nvSpPr>
        <p:spPr>
          <a:xfrm>
            <a:off x="838200" y="6356350"/>
            <a:ext cx="2743200" cy="365125"/>
          </a:xfrm>
          <a:prstGeom prst="rect">
            <a:avLst/>
          </a:prstGeom>
        </p:spPr>
        <p:txBody>
          <a:bodyPr/>
          <a:lstStyle/>
          <a:p>
            <a:fld id="{5D95CF46-226A-4C4E-824A-F1A9CD0D1AFE}" type="datetimeFigureOut">
              <a:rPr lang="zh-CN" altLang="en-US" smtClean="0"/>
              <a:t>2023/2/6</a:t>
            </a:fld>
            <a:endParaRPr lang="zh-CN" altLang="en-US"/>
          </a:p>
        </p:txBody>
      </p:sp>
      <p:sp>
        <p:nvSpPr>
          <p:cNvPr id="5" name="Footer Placeholder 4">
            <a:extLst>
              <a:ext uri="{FF2B5EF4-FFF2-40B4-BE49-F238E27FC236}">
                <a16:creationId xmlns:a16="http://schemas.microsoft.com/office/drawing/2014/main" id="{3C0FA159-D5B4-0B30-44A9-F846C8976016}"/>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Slide Number Placeholder 5">
            <a:extLst>
              <a:ext uri="{FF2B5EF4-FFF2-40B4-BE49-F238E27FC236}">
                <a16:creationId xmlns:a16="http://schemas.microsoft.com/office/drawing/2014/main" id="{BAC6798D-B1FB-266A-FD3D-D9B4AE9CEFBD}"/>
              </a:ext>
            </a:extLst>
          </p:cNvPr>
          <p:cNvSpPr>
            <a:spLocks noGrp="1"/>
          </p:cNvSpPr>
          <p:nvPr>
            <p:ph type="sldNum" sz="quarter" idx="12"/>
          </p:nvPr>
        </p:nvSpPr>
        <p:spPr>
          <a:xfrm>
            <a:off x="3644900" y="2371088"/>
            <a:ext cx="2743200" cy="365125"/>
          </a:xfrm>
          <a:prstGeom prst="rect">
            <a:avLst/>
          </a:prstGeom>
        </p:spPr>
        <p:txBody>
          <a:bodyPr/>
          <a:lstStyle/>
          <a:p>
            <a:fld id="{4237114E-1E0B-4A48-B1F0-D42A45518627}" type="slidenum">
              <a:rPr lang="zh-CN" altLang="en-US" smtClean="0"/>
              <a:t>‹#›</a:t>
            </a:fld>
            <a:endParaRPr lang="zh-CN" altLang="en-US"/>
          </a:p>
        </p:txBody>
      </p:sp>
    </p:spTree>
    <p:extLst>
      <p:ext uri="{BB962C8B-B14F-4D97-AF65-F5344CB8AC3E}">
        <p14:creationId xmlns:p14="http://schemas.microsoft.com/office/powerpoint/2010/main" val="4025228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3A454D-96DA-056B-5C56-DEF3E89C9886}"/>
              </a:ext>
            </a:extLst>
          </p:cNvPr>
          <p:cNvSpPr>
            <a:spLocks noGrp="1"/>
          </p:cNvSpPr>
          <p:nvPr>
            <p:ph type="title" orient="vert"/>
          </p:nvPr>
        </p:nvSpPr>
        <p:spPr>
          <a:xfrm>
            <a:off x="8724900" y="365125"/>
            <a:ext cx="2628900" cy="5811838"/>
          </a:xfrm>
          <a:prstGeom prst="rect">
            <a:avLst/>
          </a:prstGeom>
        </p:spPr>
        <p:txBody>
          <a:bodyPr vert="eaVert"/>
          <a:lstStyle/>
          <a:p>
            <a:r>
              <a:rPr lang="en-US" altLang="zh-CN"/>
              <a:t>Click to edit Master title style</a:t>
            </a:r>
            <a:endParaRPr lang="zh-CN" altLang="en-US"/>
          </a:p>
        </p:txBody>
      </p:sp>
      <p:sp>
        <p:nvSpPr>
          <p:cNvPr id="3" name="Vertical Text Placeholder 2">
            <a:extLst>
              <a:ext uri="{FF2B5EF4-FFF2-40B4-BE49-F238E27FC236}">
                <a16:creationId xmlns:a16="http://schemas.microsoft.com/office/drawing/2014/main" id="{201B539A-C19B-683D-C584-E4515EC2FD71}"/>
              </a:ext>
            </a:extLst>
          </p:cNvPr>
          <p:cNvSpPr>
            <a:spLocks noGrp="1"/>
          </p:cNvSpPr>
          <p:nvPr>
            <p:ph type="body" orient="vert" idx="1"/>
          </p:nvPr>
        </p:nvSpPr>
        <p:spPr>
          <a:xfrm>
            <a:off x="838200" y="365125"/>
            <a:ext cx="7734300" cy="5811838"/>
          </a:xfrm>
          <a:prstGeom prst="rect">
            <a:avLst/>
          </a:prstGeo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665420C3-E0F1-0BEA-07EE-415F102695F6}"/>
              </a:ext>
            </a:extLst>
          </p:cNvPr>
          <p:cNvSpPr>
            <a:spLocks noGrp="1"/>
          </p:cNvSpPr>
          <p:nvPr>
            <p:ph type="dt" sz="half" idx="10"/>
          </p:nvPr>
        </p:nvSpPr>
        <p:spPr>
          <a:xfrm>
            <a:off x="838200" y="6356350"/>
            <a:ext cx="2743200" cy="365125"/>
          </a:xfrm>
          <a:prstGeom prst="rect">
            <a:avLst/>
          </a:prstGeom>
        </p:spPr>
        <p:txBody>
          <a:bodyPr/>
          <a:lstStyle/>
          <a:p>
            <a:fld id="{5D95CF46-226A-4C4E-824A-F1A9CD0D1AFE}" type="datetimeFigureOut">
              <a:rPr lang="zh-CN" altLang="en-US" smtClean="0"/>
              <a:t>2023/2/6</a:t>
            </a:fld>
            <a:endParaRPr lang="zh-CN" altLang="en-US"/>
          </a:p>
        </p:txBody>
      </p:sp>
      <p:sp>
        <p:nvSpPr>
          <p:cNvPr id="5" name="Footer Placeholder 4">
            <a:extLst>
              <a:ext uri="{FF2B5EF4-FFF2-40B4-BE49-F238E27FC236}">
                <a16:creationId xmlns:a16="http://schemas.microsoft.com/office/drawing/2014/main" id="{81C767BF-9EA4-49C2-A01C-625D59FD24BF}"/>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Slide Number Placeholder 5">
            <a:extLst>
              <a:ext uri="{FF2B5EF4-FFF2-40B4-BE49-F238E27FC236}">
                <a16:creationId xmlns:a16="http://schemas.microsoft.com/office/drawing/2014/main" id="{AE5B2BAB-ADB3-CED0-06B7-F53C478612B8}"/>
              </a:ext>
            </a:extLst>
          </p:cNvPr>
          <p:cNvSpPr>
            <a:spLocks noGrp="1"/>
          </p:cNvSpPr>
          <p:nvPr>
            <p:ph type="sldNum" sz="quarter" idx="12"/>
          </p:nvPr>
        </p:nvSpPr>
        <p:spPr>
          <a:xfrm>
            <a:off x="3644900" y="2371088"/>
            <a:ext cx="2743200" cy="365125"/>
          </a:xfrm>
          <a:prstGeom prst="rect">
            <a:avLst/>
          </a:prstGeom>
        </p:spPr>
        <p:txBody>
          <a:bodyPr/>
          <a:lstStyle/>
          <a:p>
            <a:fld id="{4237114E-1E0B-4A48-B1F0-D42A45518627}" type="slidenum">
              <a:rPr lang="zh-CN" altLang="en-US" smtClean="0"/>
              <a:t>‹#›</a:t>
            </a:fld>
            <a:endParaRPr lang="zh-CN" altLang="en-US"/>
          </a:p>
        </p:txBody>
      </p:sp>
    </p:spTree>
    <p:extLst>
      <p:ext uri="{BB962C8B-B14F-4D97-AF65-F5344CB8AC3E}">
        <p14:creationId xmlns:p14="http://schemas.microsoft.com/office/powerpoint/2010/main" val="415958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292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71851-36A8-D0BC-FB36-081933DACF43}"/>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F875DD77-C90E-BB76-73B3-10AE0957521B}"/>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4" name="Date Placeholder 3">
            <a:extLst>
              <a:ext uri="{FF2B5EF4-FFF2-40B4-BE49-F238E27FC236}">
                <a16:creationId xmlns:a16="http://schemas.microsoft.com/office/drawing/2014/main" id="{EDC976E8-1A7A-8299-BCB3-7D3A3914F472}"/>
              </a:ext>
            </a:extLst>
          </p:cNvPr>
          <p:cNvSpPr>
            <a:spLocks noGrp="1"/>
          </p:cNvSpPr>
          <p:nvPr>
            <p:ph type="dt" sz="half" idx="10"/>
          </p:nvPr>
        </p:nvSpPr>
        <p:spPr>
          <a:xfrm>
            <a:off x="838200" y="6356350"/>
            <a:ext cx="2743200" cy="365125"/>
          </a:xfrm>
          <a:prstGeom prst="rect">
            <a:avLst/>
          </a:prstGeom>
        </p:spPr>
        <p:txBody>
          <a:bodyPr/>
          <a:lstStyle/>
          <a:p>
            <a:fld id="{5D95CF46-226A-4C4E-824A-F1A9CD0D1AFE}" type="datetimeFigureOut">
              <a:rPr lang="zh-CN" altLang="en-US" smtClean="0"/>
              <a:t>2023/2/6</a:t>
            </a:fld>
            <a:endParaRPr lang="zh-CN" altLang="en-US"/>
          </a:p>
        </p:txBody>
      </p:sp>
      <p:sp>
        <p:nvSpPr>
          <p:cNvPr id="5" name="Footer Placeholder 4">
            <a:extLst>
              <a:ext uri="{FF2B5EF4-FFF2-40B4-BE49-F238E27FC236}">
                <a16:creationId xmlns:a16="http://schemas.microsoft.com/office/drawing/2014/main" id="{1226032E-CD15-A5A6-6613-6BE9473A8047}"/>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Slide Number Placeholder 5">
            <a:extLst>
              <a:ext uri="{FF2B5EF4-FFF2-40B4-BE49-F238E27FC236}">
                <a16:creationId xmlns:a16="http://schemas.microsoft.com/office/drawing/2014/main" id="{EC1D0B62-EC89-302E-1692-00E3ED1C0838}"/>
              </a:ext>
            </a:extLst>
          </p:cNvPr>
          <p:cNvSpPr>
            <a:spLocks noGrp="1"/>
          </p:cNvSpPr>
          <p:nvPr>
            <p:ph type="sldNum" sz="quarter" idx="12"/>
          </p:nvPr>
        </p:nvSpPr>
        <p:spPr>
          <a:xfrm>
            <a:off x="3644900" y="2371088"/>
            <a:ext cx="2743200" cy="365125"/>
          </a:xfrm>
          <a:prstGeom prst="rect">
            <a:avLst/>
          </a:prstGeom>
        </p:spPr>
        <p:txBody>
          <a:bodyPr/>
          <a:lstStyle/>
          <a:p>
            <a:fld id="{4237114E-1E0B-4A48-B1F0-D42A45518627}" type="slidenum">
              <a:rPr lang="zh-CN" altLang="en-US" smtClean="0"/>
              <a:t>‹#›</a:t>
            </a:fld>
            <a:endParaRPr lang="zh-CN" altLang="en-US"/>
          </a:p>
        </p:txBody>
      </p:sp>
    </p:spTree>
    <p:extLst>
      <p:ext uri="{BB962C8B-B14F-4D97-AF65-F5344CB8AC3E}">
        <p14:creationId xmlns:p14="http://schemas.microsoft.com/office/powerpoint/2010/main" val="1851527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48D31-1C26-0D59-4179-FB0807CD3752}"/>
              </a:ext>
            </a:extLst>
          </p:cNvPr>
          <p:cNvSpPr>
            <a:spLocks noGrp="1"/>
          </p:cNvSpPr>
          <p:nvPr>
            <p:ph type="title"/>
          </p:nvPr>
        </p:nvSpPr>
        <p:spPr>
          <a:xfrm>
            <a:off x="838200" y="365125"/>
            <a:ext cx="10515600" cy="1325563"/>
          </a:xfrm>
          <a:prstGeom prst="rect">
            <a:avLst/>
          </a:prstGeom>
        </p:spPr>
        <p:txBody>
          <a:body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898381E5-E271-E478-CC78-BE5A03A14503}"/>
              </a:ext>
            </a:extLst>
          </p:cNvPr>
          <p:cNvSpPr>
            <a:spLocks noGrp="1"/>
          </p:cNvSpPr>
          <p:nvPr>
            <p:ph sz="half" idx="1"/>
          </p:nvPr>
        </p:nvSpPr>
        <p:spPr>
          <a:xfrm>
            <a:off x="838200" y="1825625"/>
            <a:ext cx="5181600" cy="4351338"/>
          </a:xfrm>
          <a:prstGeom prst="rect">
            <a:avLst/>
          </a:prstGeo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a:extLst>
              <a:ext uri="{FF2B5EF4-FFF2-40B4-BE49-F238E27FC236}">
                <a16:creationId xmlns:a16="http://schemas.microsoft.com/office/drawing/2014/main" id="{B7D3437D-70A9-6BE1-F550-5C7283AD2B23}"/>
              </a:ext>
            </a:extLst>
          </p:cNvPr>
          <p:cNvSpPr>
            <a:spLocks noGrp="1"/>
          </p:cNvSpPr>
          <p:nvPr>
            <p:ph sz="half" idx="2"/>
          </p:nvPr>
        </p:nvSpPr>
        <p:spPr>
          <a:xfrm>
            <a:off x="6172200" y="1825625"/>
            <a:ext cx="5181600" cy="4351338"/>
          </a:xfrm>
          <a:prstGeom prst="rect">
            <a:avLst/>
          </a:prstGeo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Date Placeholder 4">
            <a:extLst>
              <a:ext uri="{FF2B5EF4-FFF2-40B4-BE49-F238E27FC236}">
                <a16:creationId xmlns:a16="http://schemas.microsoft.com/office/drawing/2014/main" id="{2363B84E-F1E6-BB55-4663-492DFCF343D9}"/>
              </a:ext>
            </a:extLst>
          </p:cNvPr>
          <p:cNvSpPr>
            <a:spLocks noGrp="1"/>
          </p:cNvSpPr>
          <p:nvPr>
            <p:ph type="dt" sz="half" idx="10"/>
          </p:nvPr>
        </p:nvSpPr>
        <p:spPr>
          <a:xfrm>
            <a:off x="838200" y="6356350"/>
            <a:ext cx="2743200" cy="365125"/>
          </a:xfrm>
          <a:prstGeom prst="rect">
            <a:avLst/>
          </a:prstGeom>
        </p:spPr>
        <p:txBody>
          <a:bodyPr/>
          <a:lstStyle/>
          <a:p>
            <a:fld id="{5D95CF46-226A-4C4E-824A-F1A9CD0D1AFE}" type="datetimeFigureOut">
              <a:rPr lang="zh-CN" altLang="en-US" smtClean="0"/>
              <a:t>2023/2/6</a:t>
            </a:fld>
            <a:endParaRPr lang="zh-CN" altLang="en-US"/>
          </a:p>
        </p:txBody>
      </p:sp>
      <p:sp>
        <p:nvSpPr>
          <p:cNvPr id="6" name="Footer Placeholder 5">
            <a:extLst>
              <a:ext uri="{FF2B5EF4-FFF2-40B4-BE49-F238E27FC236}">
                <a16:creationId xmlns:a16="http://schemas.microsoft.com/office/drawing/2014/main" id="{FDA98A7E-868C-BF6A-966A-FBE4CE265720}"/>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Slide Number Placeholder 6">
            <a:extLst>
              <a:ext uri="{FF2B5EF4-FFF2-40B4-BE49-F238E27FC236}">
                <a16:creationId xmlns:a16="http://schemas.microsoft.com/office/drawing/2014/main" id="{A40AFA89-75C7-98BA-EC73-7837D9630FCF}"/>
              </a:ext>
            </a:extLst>
          </p:cNvPr>
          <p:cNvSpPr>
            <a:spLocks noGrp="1"/>
          </p:cNvSpPr>
          <p:nvPr>
            <p:ph type="sldNum" sz="quarter" idx="12"/>
          </p:nvPr>
        </p:nvSpPr>
        <p:spPr>
          <a:xfrm>
            <a:off x="3644900" y="2371088"/>
            <a:ext cx="2743200" cy="365125"/>
          </a:xfrm>
          <a:prstGeom prst="rect">
            <a:avLst/>
          </a:prstGeom>
        </p:spPr>
        <p:txBody>
          <a:bodyPr/>
          <a:lstStyle/>
          <a:p>
            <a:fld id="{4237114E-1E0B-4A48-B1F0-D42A45518627}" type="slidenum">
              <a:rPr lang="zh-CN" altLang="en-US" smtClean="0"/>
              <a:t>‹#›</a:t>
            </a:fld>
            <a:endParaRPr lang="zh-CN" altLang="en-US"/>
          </a:p>
        </p:txBody>
      </p:sp>
    </p:spTree>
    <p:extLst>
      <p:ext uri="{BB962C8B-B14F-4D97-AF65-F5344CB8AC3E}">
        <p14:creationId xmlns:p14="http://schemas.microsoft.com/office/powerpoint/2010/main" val="1897646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B176F-307A-1085-AD04-DFC3BD3E3ED1}"/>
              </a:ext>
            </a:extLst>
          </p:cNvPr>
          <p:cNvSpPr>
            <a:spLocks noGrp="1"/>
          </p:cNvSpPr>
          <p:nvPr>
            <p:ph type="title"/>
          </p:nvPr>
        </p:nvSpPr>
        <p:spPr>
          <a:xfrm>
            <a:off x="839788" y="365125"/>
            <a:ext cx="10515600" cy="1325563"/>
          </a:xfrm>
          <a:prstGeom prst="rect">
            <a:avLst/>
          </a:prstGeom>
        </p:spPr>
        <p:txBody>
          <a:body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D5E73A75-879B-3EA5-A98C-0D780E89647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a:extLst>
              <a:ext uri="{FF2B5EF4-FFF2-40B4-BE49-F238E27FC236}">
                <a16:creationId xmlns:a16="http://schemas.microsoft.com/office/drawing/2014/main" id="{55D75E69-4E62-2BBA-906D-C5C8A0605653}"/>
              </a:ext>
            </a:extLst>
          </p:cNvPr>
          <p:cNvSpPr>
            <a:spLocks noGrp="1"/>
          </p:cNvSpPr>
          <p:nvPr>
            <p:ph sz="half" idx="2"/>
          </p:nvPr>
        </p:nvSpPr>
        <p:spPr>
          <a:xfrm>
            <a:off x="839788" y="2505075"/>
            <a:ext cx="5157787" cy="3684588"/>
          </a:xfrm>
          <a:prstGeom prst="rect">
            <a:avLst/>
          </a:prstGeo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a:extLst>
              <a:ext uri="{FF2B5EF4-FFF2-40B4-BE49-F238E27FC236}">
                <a16:creationId xmlns:a16="http://schemas.microsoft.com/office/drawing/2014/main" id="{AE05D126-3633-8942-10B1-42BAB145DB56}"/>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a:extLst>
              <a:ext uri="{FF2B5EF4-FFF2-40B4-BE49-F238E27FC236}">
                <a16:creationId xmlns:a16="http://schemas.microsoft.com/office/drawing/2014/main" id="{5B1678DB-7B37-4505-4C5A-590E92908303}"/>
              </a:ext>
            </a:extLst>
          </p:cNvPr>
          <p:cNvSpPr>
            <a:spLocks noGrp="1"/>
          </p:cNvSpPr>
          <p:nvPr>
            <p:ph sz="quarter" idx="4"/>
          </p:nvPr>
        </p:nvSpPr>
        <p:spPr>
          <a:xfrm>
            <a:off x="6172200" y="2505075"/>
            <a:ext cx="5183188" cy="3684588"/>
          </a:xfrm>
          <a:prstGeom prst="rect">
            <a:avLst/>
          </a:prstGeo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Date Placeholder 6">
            <a:extLst>
              <a:ext uri="{FF2B5EF4-FFF2-40B4-BE49-F238E27FC236}">
                <a16:creationId xmlns:a16="http://schemas.microsoft.com/office/drawing/2014/main" id="{3B8436AF-AE90-0EFB-CC0A-BEC7355AADC1}"/>
              </a:ext>
            </a:extLst>
          </p:cNvPr>
          <p:cNvSpPr>
            <a:spLocks noGrp="1"/>
          </p:cNvSpPr>
          <p:nvPr>
            <p:ph type="dt" sz="half" idx="10"/>
          </p:nvPr>
        </p:nvSpPr>
        <p:spPr>
          <a:xfrm>
            <a:off x="838200" y="6356350"/>
            <a:ext cx="2743200" cy="365125"/>
          </a:xfrm>
          <a:prstGeom prst="rect">
            <a:avLst/>
          </a:prstGeom>
        </p:spPr>
        <p:txBody>
          <a:bodyPr/>
          <a:lstStyle/>
          <a:p>
            <a:fld id="{5D95CF46-226A-4C4E-824A-F1A9CD0D1AFE}" type="datetimeFigureOut">
              <a:rPr lang="zh-CN" altLang="en-US" smtClean="0"/>
              <a:t>2023/2/6</a:t>
            </a:fld>
            <a:endParaRPr lang="zh-CN" altLang="en-US"/>
          </a:p>
        </p:txBody>
      </p:sp>
      <p:sp>
        <p:nvSpPr>
          <p:cNvPr id="8" name="Footer Placeholder 7">
            <a:extLst>
              <a:ext uri="{FF2B5EF4-FFF2-40B4-BE49-F238E27FC236}">
                <a16:creationId xmlns:a16="http://schemas.microsoft.com/office/drawing/2014/main" id="{CAF655F1-67CC-5889-9FF2-BC2ED1B54592}"/>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Slide Number Placeholder 8">
            <a:extLst>
              <a:ext uri="{FF2B5EF4-FFF2-40B4-BE49-F238E27FC236}">
                <a16:creationId xmlns:a16="http://schemas.microsoft.com/office/drawing/2014/main" id="{76817A69-C2CC-DBBD-B29F-931BC6949B75}"/>
              </a:ext>
            </a:extLst>
          </p:cNvPr>
          <p:cNvSpPr>
            <a:spLocks noGrp="1"/>
          </p:cNvSpPr>
          <p:nvPr>
            <p:ph type="sldNum" sz="quarter" idx="12"/>
          </p:nvPr>
        </p:nvSpPr>
        <p:spPr>
          <a:xfrm>
            <a:off x="3644900" y="2371088"/>
            <a:ext cx="2743200" cy="365125"/>
          </a:xfrm>
          <a:prstGeom prst="rect">
            <a:avLst/>
          </a:prstGeom>
        </p:spPr>
        <p:txBody>
          <a:bodyPr/>
          <a:lstStyle/>
          <a:p>
            <a:fld id="{4237114E-1E0B-4A48-B1F0-D42A45518627}" type="slidenum">
              <a:rPr lang="zh-CN" altLang="en-US" smtClean="0"/>
              <a:t>‹#›</a:t>
            </a:fld>
            <a:endParaRPr lang="zh-CN" altLang="en-US"/>
          </a:p>
        </p:txBody>
      </p:sp>
    </p:spTree>
    <p:extLst>
      <p:ext uri="{BB962C8B-B14F-4D97-AF65-F5344CB8AC3E}">
        <p14:creationId xmlns:p14="http://schemas.microsoft.com/office/powerpoint/2010/main" val="783804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7696E-B0F7-E8C7-09AB-B4A2E92813F6}"/>
              </a:ext>
            </a:extLst>
          </p:cNvPr>
          <p:cNvSpPr>
            <a:spLocks noGrp="1"/>
          </p:cNvSpPr>
          <p:nvPr>
            <p:ph type="title"/>
          </p:nvPr>
        </p:nvSpPr>
        <p:spPr>
          <a:xfrm>
            <a:off x="838200" y="365125"/>
            <a:ext cx="10515600" cy="1325563"/>
          </a:xfrm>
          <a:prstGeom prst="rect">
            <a:avLst/>
          </a:prstGeom>
        </p:spPr>
        <p:txBody>
          <a:bodyPr/>
          <a:lstStyle/>
          <a:p>
            <a:r>
              <a:rPr lang="en-US" altLang="zh-CN"/>
              <a:t>Click to edit Master title style</a:t>
            </a:r>
            <a:endParaRPr lang="zh-CN" altLang="en-US"/>
          </a:p>
        </p:txBody>
      </p:sp>
      <p:sp>
        <p:nvSpPr>
          <p:cNvPr id="3" name="Date Placeholder 2">
            <a:extLst>
              <a:ext uri="{FF2B5EF4-FFF2-40B4-BE49-F238E27FC236}">
                <a16:creationId xmlns:a16="http://schemas.microsoft.com/office/drawing/2014/main" id="{66E62847-10BD-628C-52F1-C79CFE64EFF7}"/>
              </a:ext>
            </a:extLst>
          </p:cNvPr>
          <p:cNvSpPr>
            <a:spLocks noGrp="1"/>
          </p:cNvSpPr>
          <p:nvPr>
            <p:ph type="dt" sz="half" idx="10"/>
          </p:nvPr>
        </p:nvSpPr>
        <p:spPr>
          <a:xfrm>
            <a:off x="838200" y="6356350"/>
            <a:ext cx="2743200" cy="365125"/>
          </a:xfrm>
          <a:prstGeom prst="rect">
            <a:avLst/>
          </a:prstGeom>
        </p:spPr>
        <p:txBody>
          <a:bodyPr/>
          <a:lstStyle/>
          <a:p>
            <a:fld id="{5D95CF46-226A-4C4E-824A-F1A9CD0D1AFE}" type="datetimeFigureOut">
              <a:rPr lang="zh-CN" altLang="en-US" smtClean="0"/>
              <a:t>2023/2/6</a:t>
            </a:fld>
            <a:endParaRPr lang="zh-CN" altLang="en-US"/>
          </a:p>
        </p:txBody>
      </p:sp>
      <p:sp>
        <p:nvSpPr>
          <p:cNvPr id="4" name="Footer Placeholder 3">
            <a:extLst>
              <a:ext uri="{FF2B5EF4-FFF2-40B4-BE49-F238E27FC236}">
                <a16:creationId xmlns:a16="http://schemas.microsoft.com/office/drawing/2014/main" id="{FBA29C8E-05A4-75FC-0F0E-0BC443A73AFA}"/>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Slide Number Placeholder 4">
            <a:extLst>
              <a:ext uri="{FF2B5EF4-FFF2-40B4-BE49-F238E27FC236}">
                <a16:creationId xmlns:a16="http://schemas.microsoft.com/office/drawing/2014/main" id="{3E75C59F-40A1-5AFB-0365-D684C298ECDA}"/>
              </a:ext>
            </a:extLst>
          </p:cNvPr>
          <p:cNvSpPr>
            <a:spLocks noGrp="1"/>
          </p:cNvSpPr>
          <p:nvPr>
            <p:ph type="sldNum" sz="quarter" idx="12"/>
          </p:nvPr>
        </p:nvSpPr>
        <p:spPr>
          <a:xfrm>
            <a:off x="3644900" y="2371088"/>
            <a:ext cx="2743200" cy="365125"/>
          </a:xfrm>
          <a:prstGeom prst="rect">
            <a:avLst/>
          </a:prstGeom>
        </p:spPr>
        <p:txBody>
          <a:bodyPr/>
          <a:lstStyle/>
          <a:p>
            <a:fld id="{4237114E-1E0B-4A48-B1F0-D42A45518627}" type="slidenum">
              <a:rPr lang="zh-CN" altLang="en-US" smtClean="0"/>
              <a:t>‹#›</a:t>
            </a:fld>
            <a:endParaRPr lang="zh-CN" altLang="en-US"/>
          </a:p>
        </p:txBody>
      </p:sp>
    </p:spTree>
    <p:extLst>
      <p:ext uri="{BB962C8B-B14F-4D97-AF65-F5344CB8AC3E}">
        <p14:creationId xmlns:p14="http://schemas.microsoft.com/office/powerpoint/2010/main" val="199609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25B304-8D0D-367F-6183-6859A54C4C28}"/>
              </a:ext>
            </a:extLst>
          </p:cNvPr>
          <p:cNvSpPr>
            <a:spLocks noGrp="1"/>
          </p:cNvSpPr>
          <p:nvPr>
            <p:ph type="dt" sz="half" idx="10"/>
          </p:nvPr>
        </p:nvSpPr>
        <p:spPr>
          <a:xfrm>
            <a:off x="838200" y="6356350"/>
            <a:ext cx="2743200" cy="365125"/>
          </a:xfrm>
          <a:prstGeom prst="rect">
            <a:avLst/>
          </a:prstGeom>
        </p:spPr>
        <p:txBody>
          <a:bodyPr/>
          <a:lstStyle/>
          <a:p>
            <a:fld id="{5D95CF46-226A-4C4E-824A-F1A9CD0D1AFE}" type="datetimeFigureOut">
              <a:rPr lang="zh-CN" altLang="en-US" smtClean="0"/>
              <a:t>2023/2/6</a:t>
            </a:fld>
            <a:endParaRPr lang="zh-CN" altLang="en-US"/>
          </a:p>
        </p:txBody>
      </p:sp>
      <p:sp>
        <p:nvSpPr>
          <p:cNvPr id="3" name="Footer Placeholder 2">
            <a:extLst>
              <a:ext uri="{FF2B5EF4-FFF2-40B4-BE49-F238E27FC236}">
                <a16:creationId xmlns:a16="http://schemas.microsoft.com/office/drawing/2014/main" id="{C5EA4207-BD92-22B4-AE2A-39A6B0CDE304}"/>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Slide Number Placeholder 3">
            <a:extLst>
              <a:ext uri="{FF2B5EF4-FFF2-40B4-BE49-F238E27FC236}">
                <a16:creationId xmlns:a16="http://schemas.microsoft.com/office/drawing/2014/main" id="{60628463-E66B-09C5-E9FF-F486DFEAD04B}"/>
              </a:ext>
            </a:extLst>
          </p:cNvPr>
          <p:cNvSpPr>
            <a:spLocks noGrp="1"/>
          </p:cNvSpPr>
          <p:nvPr>
            <p:ph type="sldNum" sz="quarter" idx="12"/>
          </p:nvPr>
        </p:nvSpPr>
        <p:spPr>
          <a:xfrm>
            <a:off x="3644900" y="2371088"/>
            <a:ext cx="2743200" cy="365125"/>
          </a:xfrm>
          <a:prstGeom prst="rect">
            <a:avLst/>
          </a:prstGeom>
        </p:spPr>
        <p:txBody>
          <a:bodyPr/>
          <a:lstStyle/>
          <a:p>
            <a:fld id="{4237114E-1E0B-4A48-B1F0-D42A45518627}" type="slidenum">
              <a:rPr lang="zh-CN" altLang="en-US" smtClean="0"/>
              <a:t>‹#›</a:t>
            </a:fld>
            <a:endParaRPr lang="zh-CN" altLang="en-US"/>
          </a:p>
        </p:txBody>
      </p:sp>
    </p:spTree>
    <p:extLst>
      <p:ext uri="{BB962C8B-B14F-4D97-AF65-F5344CB8AC3E}">
        <p14:creationId xmlns:p14="http://schemas.microsoft.com/office/powerpoint/2010/main" val="7813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E7787-39AA-6DDB-D936-A04504545D9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DBD76291-0FE4-1367-68EB-D082CAC4393B}"/>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a:extLst>
              <a:ext uri="{FF2B5EF4-FFF2-40B4-BE49-F238E27FC236}">
                <a16:creationId xmlns:a16="http://schemas.microsoft.com/office/drawing/2014/main" id="{F0AF689E-E084-719F-3045-06D6D3110A6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a:extLst>
              <a:ext uri="{FF2B5EF4-FFF2-40B4-BE49-F238E27FC236}">
                <a16:creationId xmlns:a16="http://schemas.microsoft.com/office/drawing/2014/main" id="{9E987588-2116-1692-35A0-8B67F4AB6D05}"/>
              </a:ext>
            </a:extLst>
          </p:cNvPr>
          <p:cNvSpPr>
            <a:spLocks noGrp="1"/>
          </p:cNvSpPr>
          <p:nvPr>
            <p:ph type="dt" sz="half" idx="10"/>
          </p:nvPr>
        </p:nvSpPr>
        <p:spPr>
          <a:xfrm>
            <a:off x="838200" y="6356350"/>
            <a:ext cx="2743200" cy="365125"/>
          </a:xfrm>
          <a:prstGeom prst="rect">
            <a:avLst/>
          </a:prstGeom>
        </p:spPr>
        <p:txBody>
          <a:bodyPr/>
          <a:lstStyle/>
          <a:p>
            <a:fld id="{5D95CF46-226A-4C4E-824A-F1A9CD0D1AFE}" type="datetimeFigureOut">
              <a:rPr lang="zh-CN" altLang="en-US" smtClean="0"/>
              <a:t>2023/2/6</a:t>
            </a:fld>
            <a:endParaRPr lang="zh-CN" altLang="en-US"/>
          </a:p>
        </p:txBody>
      </p:sp>
      <p:sp>
        <p:nvSpPr>
          <p:cNvPr id="6" name="Footer Placeholder 5">
            <a:extLst>
              <a:ext uri="{FF2B5EF4-FFF2-40B4-BE49-F238E27FC236}">
                <a16:creationId xmlns:a16="http://schemas.microsoft.com/office/drawing/2014/main" id="{9EB90718-C842-5171-CD4C-95DFF47BC88D}"/>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Slide Number Placeholder 6">
            <a:extLst>
              <a:ext uri="{FF2B5EF4-FFF2-40B4-BE49-F238E27FC236}">
                <a16:creationId xmlns:a16="http://schemas.microsoft.com/office/drawing/2014/main" id="{4D920F8E-6AAF-8852-27E2-B1E21A523BD4}"/>
              </a:ext>
            </a:extLst>
          </p:cNvPr>
          <p:cNvSpPr>
            <a:spLocks noGrp="1"/>
          </p:cNvSpPr>
          <p:nvPr>
            <p:ph type="sldNum" sz="quarter" idx="12"/>
          </p:nvPr>
        </p:nvSpPr>
        <p:spPr>
          <a:xfrm>
            <a:off x="3644900" y="2371088"/>
            <a:ext cx="2743200" cy="365125"/>
          </a:xfrm>
          <a:prstGeom prst="rect">
            <a:avLst/>
          </a:prstGeom>
        </p:spPr>
        <p:txBody>
          <a:bodyPr/>
          <a:lstStyle/>
          <a:p>
            <a:fld id="{4237114E-1E0B-4A48-B1F0-D42A45518627}" type="slidenum">
              <a:rPr lang="zh-CN" altLang="en-US" smtClean="0"/>
              <a:t>‹#›</a:t>
            </a:fld>
            <a:endParaRPr lang="zh-CN" altLang="en-US"/>
          </a:p>
        </p:txBody>
      </p:sp>
    </p:spTree>
    <p:extLst>
      <p:ext uri="{BB962C8B-B14F-4D97-AF65-F5344CB8AC3E}">
        <p14:creationId xmlns:p14="http://schemas.microsoft.com/office/powerpoint/2010/main" val="27876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5EDD3-9C46-555E-DC18-ABB0C14B018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ltLang="zh-CN"/>
              <a:t>Click to edit Master title style</a:t>
            </a:r>
            <a:endParaRPr lang="zh-CN" altLang="en-US"/>
          </a:p>
        </p:txBody>
      </p:sp>
      <p:sp>
        <p:nvSpPr>
          <p:cNvPr id="3" name="Picture Placeholder 2">
            <a:extLst>
              <a:ext uri="{FF2B5EF4-FFF2-40B4-BE49-F238E27FC236}">
                <a16:creationId xmlns:a16="http://schemas.microsoft.com/office/drawing/2014/main" id="{066C0219-ED2C-24DA-BFBE-83C87D257E69}"/>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a:extLst>
              <a:ext uri="{FF2B5EF4-FFF2-40B4-BE49-F238E27FC236}">
                <a16:creationId xmlns:a16="http://schemas.microsoft.com/office/drawing/2014/main" id="{40CE2F32-5E07-BB17-12E5-0AE8E9E627B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a:extLst>
              <a:ext uri="{FF2B5EF4-FFF2-40B4-BE49-F238E27FC236}">
                <a16:creationId xmlns:a16="http://schemas.microsoft.com/office/drawing/2014/main" id="{7B132B24-6A70-9B4C-4926-A14DD7BB6B8C}"/>
              </a:ext>
            </a:extLst>
          </p:cNvPr>
          <p:cNvSpPr>
            <a:spLocks noGrp="1"/>
          </p:cNvSpPr>
          <p:nvPr>
            <p:ph type="dt" sz="half" idx="10"/>
          </p:nvPr>
        </p:nvSpPr>
        <p:spPr>
          <a:xfrm>
            <a:off x="838200" y="6356350"/>
            <a:ext cx="2743200" cy="365125"/>
          </a:xfrm>
          <a:prstGeom prst="rect">
            <a:avLst/>
          </a:prstGeom>
        </p:spPr>
        <p:txBody>
          <a:bodyPr/>
          <a:lstStyle/>
          <a:p>
            <a:fld id="{5D95CF46-226A-4C4E-824A-F1A9CD0D1AFE}" type="datetimeFigureOut">
              <a:rPr lang="zh-CN" altLang="en-US" smtClean="0"/>
              <a:t>2023/2/6</a:t>
            </a:fld>
            <a:endParaRPr lang="zh-CN" altLang="en-US"/>
          </a:p>
        </p:txBody>
      </p:sp>
      <p:sp>
        <p:nvSpPr>
          <p:cNvPr id="6" name="Footer Placeholder 5">
            <a:extLst>
              <a:ext uri="{FF2B5EF4-FFF2-40B4-BE49-F238E27FC236}">
                <a16:creationId xmlns:a16="http://schemas.microsoft.com/office/drawing/2014/main" id="{3BDA6E86-2C3E-22F8-275E-B4FA0A736AAD}"/>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Slide Number Placeholder 6">
            <a:extLst>
              <a:ext uri="{FF2B5EF4-FFF2-40B4-BE49-F238E27FC236}">
                <a16:creationId xmlns:a16="http://schemas.microsoft.com/office/drawing/2014/main" id="{C362C74D-B609-B43C-E125-C0CA20A16A72}"/>
              </a:ext>
            </a:extLst>
          </p:cNvPr>
          <p:cNvSpPr>
            <a:spLocks noGrp="1"/>
          </p:cNvSpPr>
          <p:nvPr>
            <p:ph type="sldNum" sz="quarter" idx="12"/>
          </p:nvPr>
        </p:nvSpPr>
        <p:spPr>
          <a:xfrm>
            <a:off x="3644900" y="2371088"/>
            <a:ext cx="2743200" cy="365125"/>
          </a:xfrm>
          <a:prstGeom prst="rect">
            <a:avLst/>
          </a:prstGeom>
        </p:spPr>
        <p:txBody>
          <a:bodyPr/>
          <a:lstStyle/>
          <a:p>
            <a:fld id="{4237114E-1E0B-4A48-B1F0-D42A45518627}" type="slidenum">
              <a:rPr lang="zh-CN" altLang="en-US" smtClean="0"/>
              <a:t>‹#›</a:t>
            </a:fld>
            <a:endParaRPr lang="zh-CN" altLang="en-US"/>
          </a:p>
        </p:txBody>
      </p:sp>
    </p:spTree>
    <p:extLst>
      <p:ext uri="{BB962C8B-B14F-4D97-AF65-F5344CB8AC3E}">
        <p14:creationId xmlns:p14="http://schemas.microsoft.com/office/powerpoint/2010/main" val="3771594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2D040B-08F6-05CD-F7E1-FB4B07E1AB2A}"/>
              </a:ext>
            </a:extLst>
          </p:cNvPr>
          <p:cNvSpPr/>
          <p:nvPr userDrawn="1"/>
        </p:nvSpPr>
        <p:spPr>
          <a:xfrm>
            <a:off x="0" y="6087292"/>
            <a:ext cx="12192000" cy="770708"/>
          </a:xfrm>
          <a:prstGeom prst="rect">
            <a:avLst/>
          </a:prstGeom>
          <a:solidFill>
            <a:srgbClr val="15284C"/>
          </a:solidFill>
          <a:ln>
            <a:solidFill>
              <a:srgbClr val="15284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Picture 8" descr="Text&#10;&#10;Description automatically generated">
            <a:extLst>
              <a:ext uri="{FF2B5EF4-FFF2-40B4-BE49-F238E27FC236}">
                <a16:creationId xmlns:a16="http://schemas.microsoft.com/office/drawing/2014/main" id="{E452D20A-0301-DD08-9824-48B9360BA3D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58153" y="6211389"/>
            <a:ext cx="1207366" cy="522514"/>
          </a:xfrm>
          <a:prstGeom prst="rect">
            <a:avLst/>
          </a:prstGeom>
        </p:spPr>
      </p:pic>
    </p:spTree>
    <p:extLst>
      <p:ext uri="{BB962C8B-B14F-4D97-AF65-F5344CB8AC3E}">
        <p14:creationId xmlns:p14="http://schemas.microsoft.com/office/powerpoint/2010/main" val="3241279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E5E60A-1307-64B2-4C70-39A448BD4341}"/>
              </a:ext>
            </a:extLst>
          </p:cNvPr>
          <p:cNvSpPr txBox="1"/>
          <p:nvPr/>
        </p:nvSpPr>
        <p:spPr>
          <a:xfrm>
            <a:off x="464457" y="1491121"/>
            <a:ext cx="11263086" cy="1200329"/>
          </a:xfrm>
          <a:prstGeom prst="rect">
            <a:avLst/>
          </a:prstGeom>
          <a:noFill/>
        </p:spPr>
        <p:txBody>
          <a:bodyPr wrap="square">
            <a:spAutoFit/>
          </a:bodyPr>
          <a:lstStyle/>
          <a:p>
            <a:pPr algn="ctr"/>
            <a:r>
              <a:rPr lang="en-US" altLang="zh-CN" sz="3600" b="1" dirty="0">
                <a:solidFill>
                  <a:srgbClr val="15284C"/>
                </a:solidFill>
                <a:latin typeface="Garamond" panose="02020404030301010803" pitchFamily="18" charset="0"/>
                <a:ea typeface="新細明體" panose="02020500000000000000" pitchFamily="18" charset="-120"/>
                <a:cs typeface="Times New Roman" panose="02020603050405020304" pitchFamily="18" charset="0"/>
              </a:rPr>
              <a:t>Privatizing the intellectual commons: </a:t>
            </a:r>
          </a:p>
          <a:p>
            <a:pPr algn="ctr"/>
            <a:r>
              <a:rPr lang="en-US" altLang="zh-CN" sz="3600" b="1" dirty="0">
                <a:solidFill>
                  <a:srgbClr val="15284C"/>
                </a:solidFill>
                <a:latin typeface="Garamond" panose="02020404030301010803" pitchFamily="18" charset="0"/>
                <a:ea typeface="新細明體" panose="02020500000000000000" pitchFamily="18" charset="-120"/>
                <a:cs typeface="Times New Roman" panose="02020603050405020304" pitchFamily="18" charset="0"/>
              </a:rPr>
              <a:t>Universities and the commercialization of biotechnology</a:t>
            </a:r>
          </a:p>
        </p:txBody>
      </p:sp>
      <p:sp>
        <p:nvSpPr>
          <p:cNvPr id="6" name="TextBox 5">
            <a:extLst>
              <a:ext uri="{FF2B5EF4-FFF2-40B4-BE49-F238E27FC236}">
                <a16:creationId xmlns:a16="http://schemas.microsoft.com/office/drawing/2014/main" id="{6C7A9804-81AA-6D22-DCD3-1B2F200C4A67}"/>
              </a:ext>
            </a:extLst>
          </p:cNvPr>
          <p:cNvSpPr txBox="1"/>
          <p:nvPr/>
        </p:nvSpPr>
        <p:spPr>
          <a:xfrm>
            <a:off x="3044372" y="3458665"/>
            <a:ext cx="6103256" cy="707886"/>
          </a:xfrm>
          <a:prstGeom prst="rect">
            <a:avLst/>
          </a:prstGeom>
          <a:noFill/>
        </p:spPr>
        <p:txBody>
          <a:bodyPr wrap="square">
            <a:spAutoFit/>
          </a:bodyPr>
          <a:lstStyle/>
          <a:p>
            <a:pPr algn="ctr"/>
            <a:r>
              <a:rPr lang="en-US" altLang="zh-CN" sz="2000" b="1" dirty="0">
                <a:solidFill>
                  <a:srgbClr val="15284C"/>
                </a:solidFill>
                <a:latin typeface="Garamond" panose="02020404030301010803" pitchFamily="18" charset="0"/>
                <a:ea typeface="新細明體" panose="02020500000000000000" pitchFamily="18" charset="-120"/>
                <a:cs typeface="Times New Roman" panose="02020603050405020304" pitchFamily="18" charset="0"/>
              </a:rPr>
              <a:t>Nicholas S </a:t>
            </a:r>
            <a:r>
              <a:rPr lang="en-US" altLang="zh-CN" sz="2000" b="1" dirty="0" err="1">
                <a:solidFill>
                  <a:srgbClr val="15284C"/>
                </a:solidFill>
                <a:latin typeface="Garamond" panose="02020404030301010803" pitchFamily="18" charset="0"/>
                <a:ea typeface="新細明體" panose="02020500000000000000" pitchFamily="18" charset="-120"/>
                <a:cs typeface="Times New Roman" panose="02020603050405020304" pitchFamily="18" charset="0"/>
              </a:rPr>
              <a:t>Argyres</a:t>
            </a:r>
            <a:r>
              <a:rPr lang="en-US" altLang="zh-CN" sz="2000" b="1" dirty="0">
                <a:solidFill>
                  <a:srgbClr val="15284C"/>
                </a:solidFill>
                <a:latin typeface="Garamond" panose="02020404030301010803" pitchFamily="18" charset="0"/>
                <a:ea typeface="新細明體" panose="02020500000000000000" pitchFamily="18" charset="-120"/>
                <a:cs typeface="Times New Roman" panose="02020603050405020304" pitchFamily="18" charset="0"/>
              </a:rPr>
              <a:t>, Julia Porter </a:t>
            </a:r>
            <a:r>
              <a:rPr lang="en-US" altLang="zh-CN" sz="2000" b="1" dirty="0" err="1">
                <a:solidFill>
                  <a:srgbClr val="15284C"/>
                </a:solidFill>
                <a:latin typeface="Garamond" panose="02020404030301010803" pitchFamily="18" charset="0"/>
                <a:ea typeface="新細明體" panose="02020500000000000000" pitchFamily="18" charset="-120"/>
                <a:cs typeface="Times New Roman" panose="02020603050405020304" pitchFamily="18" charset="0"/>
              </a:rPr>
              <a:t>Liebeskind</a:t>
            </a:r>
            <a:r>
              <a:rPr lang="en-US" altLang="zh-CN" sz="2000" b="1" dirty="0">
                <a:solidFill>
                  <a:srgbClr val="15284C"/>
                </a:solidFill>
                <a:latin typeface="Garamond" panose="02020404030301010803" pitchFamily="18" charset="0"/>
                <a:ea typeface="新細明體" panose="02020500000000000000" pitchFamily="18" charset="-120"/>
                <a:cs typeface="Times New Roman" panose="02020603050405020304" pitchFamily="18" charset="0"/>
              </a:rPr>
              <a:t> (1998)</a:t>
            </a:r>
          </a:p>
          <a:p>
            <a:pPr algn="ctr"/>
            <a:r>
              <a:rPr lang="en-US" altLang="zh-CN" sz="2000" b="1" dirty="0">
                <a:solidFill>
                  <a:srgbClr val="15284C"/>
                </a:solidFill>
                <a:latin typeface="Garamond" panose="02020404030301010803" pitchFamily="18" charset="0"/>
                <a:ea typeface="新細明體" panose="02020500000000000000" pitchFamily="18" charset="-120"/>
                <a:cs typeface="Times New Roman" panose="02020603050405020304" pitchFamily="18" charset="0"/>
              </a:rPr>
              <a:t>Journal of Economic Behavior &amp; Organization</a:t>
            </a:r>
          </a:p>
        </p:txBody>
      </p:sp>
    </p:spTree>
    <p:extLst>
      <p:ext uri="{BB962C8B-B14F-4D97-AF65-F5344CB8AC3E}">
        <p14:creationId xmlns:p14="http://schemas.microsoft.com/office/powerpoint/2010/main" val="420740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3CD68F8-7F81-307C-0F25-FF8196D89050}"/>
              </a:ext>
            </a:extLst>
          </p:cNvPr>
          <p:cNvSpPr txBox="1"/>
          <p:nvPr/>
        </p:nvSpPr>
        <p:spPr>
          <a:xfrm>
            <a:off x="0" y="259181"/>
            <a:ext cx="12192000" cy="58477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3200" b="1" i="0" u="none" strike="noStrike" kern="1200" cap="none" spc="0" normalizeH="0" baseline="0" noProof="0" dirty="0">
                <a:ln>
                  <a:noFill/>
                </a:ln>
                <a:solidFill>
                  <a:srgbClr val="15284C"/>
                </a:solidFill>
                <a:effectLst/>
                <a:uLnTx/>
                <a:uFillTx/>
                <a:latin typeface="Garamond" panose="02020404030301010803" pitchFamily="18" charset="0"/>
                <a:ea typeface="新細明體" panose="02020500000000000000" pitchFamily="18" charset="-120"/>
                <a:cs typeface="Times New Roman" panose="02020603050405020304" pitchFamily="18" charset="0"/>
              </a:rPr>
              <a:t>Research Question</a:t>
            </a:r>
          </a:p>
        </p:txBody>
      </p:sp>
      <p:sp>
        <p:nvSpPr>
          <p:cNvPr id="13" name="文本占位符 3">
            <a:extLst>
              <a:ext uri="{FF2B5EF4-FFF2-40B4-BE49-F238E27FC236}">
                <a16:creationId xmlns:a16="http://schemas.microsoft.com/office/drawing/2014/main" id="{A17F80A9-6337-524E-AC61-32C5AFEE8E6D}"/>
              </a:ext>
            </a:extLst>
          </p:cNvPr>
          <p:cNvSpPr>
            <a:spLocks noGrp="1"/>
          </p:cNvSpPr>
          <p:nvPr/>
        </p:nvSpPr>
        <p:spPr>
          <a:xfrm>
            <a:off x="328577" y="1118020"/>
            <a:ext cx="11534846" cy="4670384"/>
          </a:xfrm>
          <a:prstGeom prst="rect">
            <a:avLst/>
          </a:prstGeom>
        </p:spPr>
        <p:txBody>
          <a:bodyPr vert="horz" lIns="0" tIns="0" rIns="0" bIns="0" rtlCol="0">
            <a:noAutofit/>
          </a:bodyPr>
          <a:lstStyle>
            <a:lvl1pPr marL="0" indent="0" algn="l" defTabSz="914400" rtl="0" eaLnBrk="1" latinLnBrk="0" hangingPunct="1">
              <a:lnSpc>
                <a:spcPct val="100000"/>
              </a:lnSpc>
              <a:spcBef>
                <a:spcPts val="1000"/>
              </a:spcBef>
              <a:buFont typeface="Arial" panose="020B0604020202020204" pitchFamily="34" charset="0"/>
              <a:buNone/>
              <a:defRPr sz="1600" b="0" i="0" kern="1200">
                <a:solidFill>
                  <a:schemeClr val="bg1"/>
                </a:solidFill>
                <a:latin typeface="Microsoft YaHei UI" panose="020B0503020204020204" pitchFamily="34" charset="-122"/>
                <a:ea typeface="Microsoft YaHei UI"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just" defTabSz="914400" rtl="0" eaLnBrk="1" fontAlgn="auto" latinLnBrk="0" hangingPunct="1">
              <a:lnSpc>
                <a:spcPct val="110000"/>
              </a:lnSpc>
              <a:spcBef>
                <a:spcPts val="0"/>
              </a:spcBef>
              <a:spcAft>
                <a:spcPts val="1800"/>
              </a:spcAft>
              <a:buClrTx/>
              <a:buSzTx/>
              <a:tabLst/>
              <a:defRPr/>
            </a:pPr>
            <a:r>
              <a:rPr kumimoji="0" lang="en-US" altLang="zh-CN" sz="2400" b="1" i="0" u="none" strike="noStrike" kern="1200" cap="none" spc="0" normalizeH="0" baseline="0" noProof="0">
                <a:ln>
                  <a:noFill/>
                </a:ln>
                <a:solidFill>
                  <a:prstClr val="black">
                    <a:lumMod val="95000"/>
                    <a:lumOff val="5000"/>
                  </a:prstClr>
                </a:solidFill>
                <a:effectLst/>
                <a:uLnTx/>
                <a:uFillTx/>
                <a:latin typeface="Garamond" panose="02020404030301010803" pitchFamily="18" charset="0"/>
                <a:cs typeface="Times New Roman" panose="02020603050405020304" pitchFamily="18" charset="0"/>
              </a:rPr>
              <a:t>Why do universities have difficulty designing effective technology transfer programs to commercialize biotechnology? </a:t>
            </a:r>
          </a:p>
          <a:p>
            <a:pPr marL="640080" marR="0" lvl="0" indent="-274320" defTabSz="914400" rtl="0" eaLnBrk="1" fontAlgn="auto" latinLnBrk="0" hangingPunct="1">
              <a:lnSpc>
                <a:spcPct val="110000"/>
              </a:lnSpc>
              <a:spcBef>
                <a:spcPts val="0"/>
              </a:spcBef>
              <a:spcAft>
                <a:spcPts val="0"/>
              </a:spcAft>
              <a:buClrTx/>
              <a:buSzTx/>
              <a:buFont typeface="Wingdings" panose="05000000000000000000" pitchFamily="2" charset="2"/>
              <a:buChar char=""/>
              <a:tabLst/>
              <a:defRPr/>
            </a:pPr>
            <a:r>
              <a:rPr lang="en-US" altLang="zh-CN" sz="2400">
                <a:solidFill>
                  <a:prstClr val="black">
                    <a:lumMod val="95000"/>
                    <a:lumOff val="5000"/>
                  </a:prstClr>
                </a:solidFill>
                <a:latin typeface="Garamond" panose="02020404030301010803" pitchFamily="18" charset="0"/>
                <a:cs typeface="Times New Roman" panose="02020603050405020304" pitchFamily="18" charset="0"/>
              </a:rPr>
              <a:t>Organizations rely on routines that are developed over time through search, selection and repetition; they therefore face difficulty adding activities which do not rely on these routines (Nelson</a:t>
            </a:r>
            <a:r>
              <a:rPr lang="zh-CN" altLang="en-US" sz="2400">
                <a:solidFill>
                  <a:prstClr val="black">
                    <a:lumMod val="95000"/>
                    <a:lumOff val="5000"/>
                  </a:prstClr>
                </a:solidFill>
                <a:latin typeface="Garamond" panose="02020404030301010803" pitchFamily="18" charset="0"/>
                <a:cs typeface="Times New Roman" panose="02020603050405020304" pitchFamily="18" charset="0"/>
              </a:rPr>
              <a:t> </a:t>
            </a:r>
            <a:r>
              <a:rPr lang="en-US" altLang="zh-CN" sz="2400">
                <a:solidFill>
                  <a:prstClr val="black">
                    <a:lumMod val="95000"/>
                    <a:lumOff val="5000"/>
                  </a:prstClr>
                </a:solidFill>
                <a:latin typeface="Garamond" panose="02020404030301010803" pitchFamily="18" charset="0"/>
                <a:cs typeface="Times New Roman" panose="02020603050405020304" pitchFamily="18" charset="0"/>
              </a:rPr>
              <a:t>and Winter, 1982).</a:t>
            </a:r>
          </a:p>
          <a:p>
            <a:pPr marL="640080" marR="0" lvl="0" indent="-274320" defTabSz="914400" rtl="0" eaLnBrk="1" fontAlgn="auto" latinLnBrk="0" hangingPunct="1">
              <a:lnSpc>
                <a:spcPct val="110000"/>
              </a:lnSpc>
              <a:spcBef>
                <a:spcPts val="1200"/>
              </a:spcBef>
              <a:spcAft>
                <a:spcPts val="1800"/>
              </a:spcAft>
              <a:buClrTx/>
              <a:buSzTx/>
              <a:buFont typeface="Wingdings" panose="05000000000000000000" pitchFamily="2" charset="2"/>
              <a:buChar char=""/>
              <a:tabLst/>
              <a:defRPr/>
            </a:pPr>
            <a:r>
              <a:rPr lang="en-US" altLang="zh-CN" sz="2400">
                <a:solidFill>
                  <a:prstClr val="black">
                    <a:lumMod val="95000"/>
                    <a:lumOff val="5000"/>
                  </a:prstClr>
                </a:solidFill>
                <a:latin typeface="Garamond" panose="02020404030301010803" pitchFamily="18" charset="0"/>
                <a:cs typeface="Times New Roman" panose="02020603050405020304" pitchFamily="18" charset="0"/>
              </a:rPr>
              <a:t>Activities requiring high- and low-powered incentives are difficult to maintain within a single organization (Williamson, 1985). </a:t>
            </a:r>
            <a:endParaRPr kumimoji="0" lang="en-US" altLang="zh-CN" sz="2400" i="0" u="none" strike="noStrike" kern="1200" cap="none" spc="0" normalizeH="0" baseline="0" noProof="0">
              <a:ln>
                <a:noFill/>
              </a:ln>
              <a:solidFill>
                <a:prstClr val="black">
                  <a:lumMod val="95000"/>
                  <a:lumOff val="5000"/>
                </a:prstClr>
              </a:solidFill>
              <a:effectLst/>
              <a:uLnTx/>
              <a:uFillTx/>
              <a:latin typeface="Garamond" panose="02020404030301010803" pitchFamily="18" charset="0"/>
              <a:cs typeface="Times New Roman" panose="02020603050405020304" pitchFamily="18" charset="0"/>
            </a:endParaRPr>
          </a:p>
          <a:p>
            <a:pPr marR="0" lvl="0" defTabSz="914400" rtl="0" eaLnBrk="1" fontAlgn="auto" latinLnBrk="0" hangingPunct="1">
              <a:lnSpc>
                <a:spcPct val="110000"/>
              </a:lnSpc>
              <a:spcBef>
                <a:spcPts val="0"/>
              </a:spcBef>
              <a:spcAft>
                <a:spcPts val="0"/>
              </a:spcAft>
              <a:buClrTx/>
              <a:buSzTx/>
              <a:tabLst/>
              <a:defRPr/>
            </a:pPr>
            <a:r>
              <a:rPr kumimoji="0" lang="en-US" altLang="zh-CN" sz="2400" i="0" u="none" strike="noStrike" kern="1200" cap="none" spc="0" normalizeH="0" baseline="0" noProof="0">
                <a:ln>
                  <a:noFill/>
                </a:ln>
                <a:solidFill>
                  <a:srgbClr val="15284C"/>
                </a:solidFill>
                <a:effectLst/>
                <a:uLnTx/>
                <a:uFillTx/>
                <a:latin typeface="Garamond" panose="02020404030301010803" pitchFamily="18" charset="0"/>
                <a:cs typeface="Times New Roman" panose="02020603050405020304" pitchFamily="18" charset="0"/>
              </a:rPr>
              <a:t>The limits to the universities arise from social-contractual commitments, and by the internal organizational standards they maintain that are designed to uphold these commitments. </a:t>
            </a:r>
            <a:endParaRPr kumimoji="0" lang="en-US" altLang="zh-CN" sz="2400" i="0" u="none" strike="noStrike" kern="1200" cap="none" spc="0" normalizeH="0" baseline="0" noProof="0" dirty="0">
              <a:ln>
                <a:noFill/>
              </a:ln>
              <a:solidFill>
                <a:srgbClr val="15284C"/>
              </a:solidFill>
              <a:effectLst/>
              <a:uLnTx/>
              <a:uFillTx/>
              <a:latin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1820397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占位符 3">
            <a:extLst>
              <a:ext uri="{FF2B5EF4-FFF2-40B4-BE49-F238E27FC236}">
                <a16:creationId xmlns:a16="http://schemas.microsoft.com/office/drawing/2014/main" id="{A17F80A9-6337-524E-AC61-32C5AFEE8E6D}"/>
              </a:ext>
            </a:extLst>
          </p:cNvPr>
          <p:cNvSpPr>
            <a:spLocks noGrp="1"/>
          </p:cNvSpPr>
          <p:nvPr/>
        </p:nvSpPr>
        <p:spPr>
          <a:xfrm>
            <a:off x="412034" y="1222520"/>
            <a:ext cx="11367931" cy="4412959"/>
          </a:xfrm>
          <a:prstGeom prst="rect">
            <a:avLst/>
          </a:prstGeom>
        </p:spPr>
        <p:txBody>
          <a:bodyPr vert="horz" lIns="0" tIns="0" rIns="0" bIns="0" rtlCol="0">
            <a:noAutofit/>
          </a:bodyPr>
          <a:lstStyle>
            <a:lvl1pPr marL="0" indent="0" algn="l" defTabSz="914400" rtl="0" eaLnBrk="1" latinLnBrk="0" hangingPunct="1">
              <a:lnSpc>
                <a:spcPct val="100000"/>
              </a:lnSpc>
              <a:spcBef>
                <a:spcPts val="1000"/>
              </a:spcBef>
              <a:buFont typeface="Arial" panose="020B0604020202020204" pitchFamily="34" charset="0"/>
              <a:buNone/>
              <a:defRPr sz="1600" b="0" i="0" kern="1200">
                <a:solidFill>
                  <a:schemeClr val="bg1"/>
                </a:solidFill>
                <a:latin typeface="Microsoft YaHei UI" panose="020B0503020204020204" pitchFamily="34" charset="-122"/>
                <a:ea typeface="Microsoft YaHei UI"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4320" indent="-274320" rtl="0">
              <a:lnSpc>
                <a:spcPct val="110000"/>
              </a:lnSpc>
              <a:spcBef>
                <a:spcPts val="0"/>
              </a:spcBef>
              <a:buFont typeface="Garamond" panose="02020404030301010803" pitchFamily="18" charset="0"/>
              <a:buChar char="○"/>
            </a:pPr>
            <a:r>
              <a:rPr lang="en-US" altLang="zh-CN" sz="2400" b="1" dirty="0">
                <a:solidFill>
                  <a:schemeClr val="tx1">
                    <a:lumMod val="95000"/>
                    <a:lumOff val="5000"/>
                  </a:schemeClr>
                </a:solidFill>
                <a:latin typeface="Garamond" panose="02020404030301010803" pitchFamily="18" charset="0"/>
                <a:cs typeface="Times New Roman" panose="02020603050405020304" pitchFamily="18" charset="0"/>
              </a:rPr>
              <a:t>Mission</a:t>
            </a:r>
          </a:p>
          <a:p>
            <a:pPr marL="640080" indent="-274320" rtl="0">
              <a:lnSpc>
                <a:spcPct val="110000"/>
              </a:lnSpc>
              <a:spcBef>
                <a:spcPts val="0"/>
              </a:spcBef>
              <a:spcAft>
                <a:spcPts val="1800"/>
              </a:spcAft>
              <a:buFont typeface="Arial" panose="020B0604020202020204" pitchFamily="34" charset="0"/>
              <a:buChar char="•"/>
            </a:pPr>
            <a:r>
              <a:rPr lang="en-US" altLang="zh-CN" sz="2400" dirty="0">
                <a:solidFill>
                  <a:schemeClr val="tx1">
                    <a:lumMod val="95000"/>
                    <a:lumOff val="5000"/>
                  </a:schemeClr>
                </a:solidFill>
                <a:latin typeface="Garamond" panose="02020404030301010803" pitchFamily="18" charset="0"/>
                <a:cs typeface="Times New Roman" panose="02020603050405020304" pitchFamily="18" charset="0"/>
              </a:rPr>
              <a:t>Creating and sustaining an intellectual commons on behalf of society</a:t>
            </a:r>
          </a:p>
          <a:p>
            <a:pPr marL="274320" indent="-274320" rtl="0">
              <a:lnSpc>
                <a:spcPct val="110000"/>
              </a:lnSpc>
              <a:spcBef>
                <a:spcPts val="0"/>
              </a:spcBef>
              <a:buFont typeface="Garamond" panose="02020404030301010803" pitchFamily="18" charset="0"/>
              <a:buChar char="○"/>
            </a:pPr>
            <a:r>
              <a:rPr lang="en-US" altLang="zh-CN" sz="2400" b="1" dirty="0">
                <a:solidFill>
                  <a:schemeClr val="tx1">
                    <a:lumMod val="95000"/>
                    <a:lumOff val="5000"/>
                  </a:schemeClr>
                </a:solidFill>
                <a:latin typeface="Garamond" panose="02020404030301010803" pitchFamily="18" charset="0"/>
                <a:cs typeface="Times New Roman" panose="02020603050405020304" pitchFamily="18" charset="0"/>
              </a:rPr>
              <a:t>Governance arrangements</a:t>
            </a:r>
          </a:p>
          <a:p>
            <a:pPr marL="640080" lvl="1" indent="-274320">
              <a:lnSpc>
                <a:spcPct val="110000"/>
              </a:lnSpc>
              <a:spcBef>
                <a:spcPts val="0"/>
              </a:spcBef>
              <a:spcAft>
                <a:spcPts val="1800"/>
              </a:spcAft>
            </a:pPr>
            <a:r>
              <a:rPr lang="en-US" altLang="zh-CN" sz="2400" dirty="0">
                <a:solidFill>
                  <a:schemeClr val="tx1">
                    <a:lumMod val="95000"/>
                    <a:lumOff val="5000"/>
                  </a:schemeClr>
                </a:solidFill>
                <a:latin typeface="Garamond" panose="02020404030301010803" pitchFamily="18" charset="0"/>
                <a:cs typeface="Times New Roman" panose="02020603050405020304" pitchFamily="18" charset="0"/>
              </a:rPr>
              <a:t>Universities’ internal governance arrangements are generally highly standardized across  the university’s activities, so that it is rare to observe multiple sets of arrangements,                  each openly tailored to the requirements of a different type of activity.</a:t>
            </a:r>
          </a:p>
          <a:p>
            <a:pPr marL="274320" lvl="1" indent="-274320">
              <a:lnSpc>
                <a:spcPct val="110000"/>
              </a:lnSpc>
              <a:spcBef>
                <a:spcPts val="0"/>
              </a:spcBef>
              <a:buFont typeface="Garamond" panose="02020404030301010803" pitchFamily="18" charset="0"/>
              <a:buChar char="○"/>
            </a:pPr>
            <a:r>
              <a:rPr lang="en-US" altLang="zh-CN" sz="2400" b="1" dirty="0">
                <a:solidFill>
                  <a:schemeClr val="tx1">
                    <a:lumMod val="95000"/>
                    <a:lumOff val="5000"/>
                  </a:schemeClr>
                </a:solidFill>
                <a:latin typeface="Garamond" panose="02020404030301010803" pitchFamily="18" charset="0"/>
                <a:cs typeface="Times New Roman" panose="02020603050405020304" pitchFamily="18" charset="0"/>
              </a:rPr>
              <a:t>Enforcement</a:t>
            </a:r>
          </a:p>
          <a:p>
            <a:pPr marL="640080" lvl="1" indent="-274320">
              <a:lnSpc>
                <a:spcPct val="110000"/>
              </a:lnSpc>
              <a:spcBef>
                <a:spcPts val="0"/>
              </a:spcBef>
            </a:pPr>
            <a:r>
              <a:rPr lang="en-US" altLang="zh-CN" sz="2400" dirty="0">
                <a:solidFill>
                  <a:schemeClr val="tx1">
                    <a:lumMod val="95000"/>
                    <a:lumOff val="5000"/>
                  </a:schemeClr>
                </a:solidFill>
                <a:latin typeface="Garamond" panose="02020404030301010803" pitchFamily="18" charset="0"/>
                <a:cs typeface="Times New Roman" panose="02020603050405020304" pitchFamily="18" charset="0"/>
              </a:rPr>
              <a:t>Internal governance structures, as well as external social enforcement mechanisms, help ensure that universities abide by the commitments they have made to the public and its governments, and therefore to the standards of open science.</a:t>
            </a:r>
            <a:endParaRPr lang="en-US" altLang="zh-CN" sz="2400" i="1" dirty="0">
              <a:solidFill>
                <a:schemeClr val="tx1">
                  <a:lumMod val="95000"/>
                  <a:lumOff val="5000"/>
                </a:schemeClr>
              </a:solidFill>
              <a:latin typeface="Garamond" panose="02020404030301010803" pitchFamily="18" charset="0"/>
              <a:cs typeface="Times New Roman" panose="02020603050405020304" pitchFamily="18" charset="0"/>
            </a:endParaRPr>
          </a:p>
          <a:p>
            <a:pPr rtl="0">
              <a:lnSpc>
                <a:spcPct val="110000"/>
              </a:lnSpc>
              <a:spcBef>
                <a:spcPts val="0"/>
              </a:spcBef>
            </a:pPr>
            <a:endParaRPr lang="zh-CN" altLang="en-US" sz="2400" dirty="0">
              <a:solidFill>
                <a:schemeClr val="tx1">
                  <a:lumMod val="95000"/>
                  <a:lumOff val="5000"/>
                </a:schemeClr>
              </a:solidFill>
              <a:latin typeface="Garamond" panose="02020404030301010803"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545F72C7-3EEF-C2E7-7015-72643A756214}"/>
              </a:ext>
            </a:extLst>
          </p:cNvPr>
          <p:cNvSpPr txBox="1"/>
          <p:nvPr/>
        </p:nvSpPr>
        <p:spPr>
          <a:xfrm>
            <a:off x="0" y="259181"/>
            <a:ext cx="12192000" cy="584775"/>
          </a:xfrm>
          <a:prstGeom prst="rect">
            <a:avLst/>
          </a:prstGeom>
          <a:noFill/>
        </p:spPr>
        <p:txBody>
          <a:bodyPr wrap="square">
            <a:spAutoFit/>
          </a:bodyPr>
          <a:lstStyle/>
          <a:p>
            <a:pPr marL="0" indent="0" algn="ctr">
              <a:buNone/>
            </a:pPr>
            <a:r>
              <a:rPr lang="en-US" altLang="zh-TW" sz="3200" b="1" dirty="0">
                <a:solidFill>
                  <a:srgbClr val="15284C"/>
                </a:solidFill>
                <a:latin typeface="Garamond" panose="02020404030301010803" pitchFamily="18" charset="0"/>
                <a:cs typeface="Times New Roman" panose="02020603050405020304" pitchFamily="18" charset="0"/>
              </a:rPr>
              <a:t>Social Commitments and Standards in Universities</a:t>
            </a:r>
          </a:p>
        </p:txBody>
      </p:sp>
    </p:spTree>
    <p:extLst>
      <p:ext uri="{BB962C8B-B14F-4D97-AF65-F5344CB8AC3E}">
        <p14:creationId xmlns:p14="http://schemas.microsoft.com/office/powerpoint/2010/main" val="442410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3">
            <a:extLst>
              <a:ext uri="{FF2B5EF4-FFF2-40B4-BE49-F238E27FC236}">
                <a16:creationId xmlns:a16="http://schemas.microsoft.com/office/drawing/2014/main" id="{A17F80A9-6337-524E-AC61-32C5AFEE8E6D}"/>
              </a:ext>
            </a:extLst>
          </p:cNvPr>
          <p:cNvSpPr>
            <a:spLocks noGrp="1"/>
          </p:cNvSpPr>
          <p:nvPr/>
        </p:nvSpPr>
        <p:spPr>
          <a:xfrm>
            <a:off x="334291" y="1142693"/>
            <a:ext cx="11523417" cy="4800908"/>
          </a:xfrm>
          <a:prstGeom prst="rect">
            <a:avLst/>
          </a:prstGeom>
        </p:spPr>
        <p:txBody>
          <a:bodyPr vert="horz" lIns="0" tIns="0" rIns="0" bIns="0" rtlCol="0">
            <a:noAutofit/>
          </a:bodyPr>
          <a:lstStyle>
            <a:lvl1pPr marL="0" indent="0" algn="l" defTabSz="914400" rtl="0" eaLnBrk="1" latinLnBrk="0" hangingPunct="1">
              <a:lnSpc>
                <a:spcPct val="100000"/>
              </a:lnSpc>
              <a:spcBef>
                <a:spcPts val="1000"/>
              </a:spcBef>
              <a:buFont typeface="Arial" panose="020B0604020202020204" pitchFamily="34" charset="0"/>
              <a:buNone/>
              <a:defRPr sz="1600" b="0" i="0" kern="1200">
                <a:solidFill>
                  <a:schemeClr val="bg1"/>
                </a:solidFill>
                <a:latin typeface="Microsoft YaHei UI" panose="020B0503020204020204" pitchFamily="34" charset="-122"/>
                <a:ea typeface="Microsoft YaHei UI"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4320" indent="-274320" rtl="0">
              <a:lnSpc>
                <a:spcPct val="110000"/>
              </a:lnSpc>
              <a:spcBef>
                <a:spcPts val="0"/>
              </a:spcBef>
              <a:buFont typeface="Garamond" panose="02020404030301010803" pitchFamily="18" charset="0"/>
              <a:buChar char="○"/>
            </a:pPr>
            <a:r>
              <a:rPr lang="en-US" altLang="zh-CN" sz="2400" b="1" dirty="0">
                <a:solidFill>
                  <a:schemeClr val="tx1">
                    <a:lumMod val="95000"/>
                    <a:lumOff val="5000"/>
                  </a:schemeClr>
                </a:solidFill>
                <a:latin typeface="Garamond" panose="02020404030301010803" pitchFamily="18" charset="0"/>
                <a:cs typeface="Times New Roman" panose="02020603050405020304" pitchFamily="18" charset="0"/>
              </a:rPr>
              <a:t>Characteristic</a:t>
            </a:r>
          </a:p>
          <a:p>
            <a:pPr marL="640080" indent="-274320" rtl="0">
              <a:lnSpc>
                <a:spcPct val="110000"/>
              </a:lnSpc>
              <a:spcBef>
                <a:spcPts val="0"/>
              </a:spcBef>
              <a:spcAft>
                <a:spcPts val="1200"/>
              </a:spcAft>
              <a:buFont typeface="Arial" panose="020B0604020202020204" pitchFamily="34" charset="0"/>
              <a:buChar char="•"/>
            </a:pPr>
            <a:r>
              <a:rPr lang="en-US" altLang="zh-CN" sz="2400" dirty="0">
                <a:solidFill>
                  <a:schemeClr val="tx1">
                    <a:lumMod val="95000"/>
                    <a:lumOff val="5000"/>
                  </a:schemeClr>
                </a:solidFill>
                <a:latin typeface="Garamond" panose="02020404030301010803" pitchFamily="18" charset="0"/>
                <a:cs typeface="Times New Roman" panose="02020603050405020304" pitchFamily="18" charset="0"/>
              </a:rPr>
              <a:t>Scientists who conduct basic research have been the most likely to discover new substances that constitute patentable, commercially-valuable inventions.</a:t>
            </a:r>
          </a:p>
          <a:p>
            <a:pPr marL="274320" indent="-274320">
              <a:lnSpc>
                <a:spcPct val="110000"/>
              </a:lnSpc>
              <a:spcBef>
                <a:spcPts val="0"/>
              </a:spcBef>
              <a:buFont typeface="Garamond" panose="02020404030301010803" pitchFamily="18" charset="0"/>
              <a:buChar char="○"/>
            </a:pPr>
            <a:r>
              <a:rPr lang="en-US" altLang="zh-CN" sz="2400" b="1" dirty="0">
                <a:solidFill>
                  <a:schemeClr val="tx1">
                    <a:lumMod val="95000"/>
                    <a:lumOff val="5000"/>
                  </a:schemeClr>
                </a:solidFill>
                <a:latin typeface="Garamond" panose="02020404030301010803" pitchFamily="18" charset="0"/>
                <a:cs typeface="Times New Roman" panose="02020603050405020304" pitchFamily="18" charset="0"/>
              </a:rPr>
              <a:t>Key conditions for the emergence of pressures to recontract</a:t>
            </a:r>
          </a:p>
          <a:p>
            <a:pPr marL="640080" lvl="1" indent="-274320">
              <a:lnSpc>
                <a:spcPct val="110000"/>
              </a:lnSpc>
              <a:spcBef>
                <a:spcPts val="0"/>
              </a:spcBef>
            </a:pPr>
            <a:r>
              <a:rPr lang="en-US" altLang="zh-CN" sz="2400" dirty="0">
                <a:solidFill>
                  <a:schemeClr val="tx1">
                    <a:lumMod val="95000"/>
                    <a:lumOff val="5000"/>
                  </a:schemeClr>
                </a:solidFill>
                <a:latin typeface="Garamond" panose="02020404030301010803" pitchFamily="18" charset="0"/>
                <a:cs typeface="Times New Roman" panose="02020603050405020304" pitchFamily="18" charset="0"/>
              </a:rPr>
              <a:t>Relative prices</a:t>
            </a:r>
          </a:p>
          <a:p>
            <a:pPr marL="640080" lvl="1" indent="-274320">
              <a:lnSpc>
                <a:spcPct val="110000"/>
              </a:lnSpc>
              <a:spcBef>
                <a:spcPts val="0"/>
              </a:spcBef>
            </a:pPr>
            <a:r>
              <a:rPr lang="en-US" altLang="zh-CN" sz="2400" dirty="0">
                <a:solidFill>
                  <a:srgbClr val="15284C"/>
                </a:solidFill>
                <a:latin typeface="Garamond" panose="02020404030301010803" pitchFamily="18" charset="0"/>
                <a:cs typeface="Times New Roman" panose="02020603050405020304" pitchFamily="18" charset="0"/>
              </a:rPr>
              <a:t>Production and enforcement technology </a:t>
            </a:r>
          </a:p>
          <a:p>
            <a:pPr marL="640080" lvl="1" indent="-274320">
              <a:lnSpc>
                <a:spcPct val="110000"/>
              </a:lnSpc>
              <a:spcBef>
                <a:spcPts val="0"/>
              </a:spcBef>
              <a:spcAft>
                <a:spcPts val="1200"/>
              </a:spcAft>
            </a:pPr>
            <a:r>
              <a:rPr lang="en-US" altLang="zh-CN" sz="2400" dirty="0">
                <a:solidFill>
                  <a:schemeClr val="tx1">
                    <a:lumMod val="95000"/>
                    <a:lumOff val="5000"/>
                  </a:schemeClr>
                </a:solidFill>
                <a:latin typeface="Garamond" panose="02020404030301010803" pitchFamily="18" charset="0"/>
                <a:cs typeface="Times New Roman" panose="02020603050405020304" pitchFamily="18" charset="0"/>
              </a:rPr>
              <a:t>Preferences and other political parameters</a:t>
            </a:r>
          </a:p>
          <a:p>
            <a:pPr marL="274320" indent="-274320">
              <a:lnSpc>
                <a:spcPct val="110000"/>
              </a:lnSpc>
              <a:spcBef>
                <a:spcPts val="0"/>
              </a:spcBef>
              <a:buFont typeface="Garamond" panose="02020404030301010803" pitchFamily="18" charset="0"/>
              <a:buChar char="○"/>
            </a:pPr>
            <a:r>
              <a:rPr lang="en-US" altLang="zh-CN" sz="2400" b="1" dirty="0">
                <a:solidFill>
                  <a:schemeClr val="tx1">
                    <a:lumMod val="95000"/>
                    <a:lumOff val="5000"/>
                  </a:schemeClr>
                </a:solidFill>
                <a:latin typeface="Garamond" panose="02020404030301010803" pitchFamily="18" charset="0"/>
                <a:cs typeface="Times New Roman" panose="02020603050405020304" pitchFamily="18" charset="0"/>
              </a:rPr>
              <a:t>Who would own rights to intellectual property</a:t>
            </a:r>
          </a:p>
          <a:p>
            <a:pPr marL="640080" lvl="1" indent="-274320">
              <a:lnSpc>
                <a:spcPct val="110000"/>
              </a:lnSpc>
              <a:spcBef>
                <a:spcPts val="0"/>
              </a:spcBef>
            </a:pPr>
            <a:r>
              <a:rPr lang="en-US" altLang="zh-CN" sz="2400" dirty="0">
                <a:solidFill>
                  <a:schemeClr val="tx1">
                    <a:lumMod val="95000"/>
                    <a:lumOff val="5000"/>
                  </a:schemeClr>
                </a:solidFill>
                <a:latin typeface="Garamond" panose="02020404030301010803" pitchFamily="18" charset="0"/>
                <a:cs typeface="Times New Roman" panose="02020603050405020304" pitchFamily="18" charset="0"/>
              </a:rPr>
              <a:t>Passage of the Bayh-Dole Act in 1980</a:t>
            </a:r>
          </a:p>
          <a:p>
            <a:pPr marL="640080" lvl="1" indent="-274320">
              <a:lnSpc>
                <a:spcPct val="110000"/>
              </a:lnSpc>
              <a:spcBef>
                <a:spcPts val="0"/>
              </a:spcBef>
            </a:pPr>
            <a:r>
              <a:rPr lang="en-US" altLang="zh-CN" sz="2400" dirty="0">
                <a:solidFill>
                  <a:schemeClr val="tx1">
                    <a:lumMod val="95000"/>
                    <a:lumOff val="5000"/>
                  </a:schemeClr>
                </a:solidFill>
                <a:latin typeface="Garamond" panose="02020404030301010803" pitchFamily="18" charset="0"/>
                <a:cs typeface="Times New Roman" panose="02020603050405020304" pitchFamily="18" charset="0"/>
              </a:rPr>
              <a:t>Public Law 98-620 in 1984 </a:t>
            </a:r>
          </a:p>
          <a:p>
            <a:pPr marL="365760" lvl="1" indent="0">
              <a:lnSpc>
                <a:spcPct val="110000"/>
              </a:lnSpc>
              <a:spcBef>
                <a:spcPts val="0"/>
              </a:spcBef>
              <a:buNone/>
            </a:pPr>
            <a:r>
              <a:rPr lang="zh-CN" altLang="en-US" sz="2400" dirty="0">
                <a:solidFill>
                  <a:schemeClr val="tx1">
                    <a:lumMod val="95000"/>
                    <a:lumOff val="5000"/>
                  </a:schemeClr>
                </a:solidFill>
                <a:latin typeface="Garamond" panose="02020404030301010803" pitchFamily="18" charset="0"/>
                <a:cs typeface="Times New Roman" panose="02020603050405020304" pitchFamily="18" charset="0"/>
              </a:rPr>
              <a:t>    → </a:t>
            </a:r>
            <a:r>
              <a:rPr lang="en-US" altLang="zh-CN" sz="2400" dirty="0">
                <a:solidFill>
                  <a:schemeClr val="tx1">
                    <a:lumMod val="95000"/>
                    <a:lumOff val="5000"/>
                  </a:schemeClr>
                </a:solidFill>
                <a:latin typeface="Garamond" panose="02020404030301010803" pitchFamily="18" charset="0"/>
                <a:cs typeface="Times New Roman" panose="02020603050405020304" pitchFamily="18" charset="0"/>
              </a:rPr>
              <a:t>The ownership rights of universities were expanded.</a:t>
            </a:r>
          </a:p>
        </p:txBody>
      </p:sp>
      <p:sp>
        <p:nvSpPr>
          <p:cNvPr id="15" name="TextBox 14">
            <a:extLst>
              <a:ext uri="{FF2B5EF4-FFF2-40B4-BE49-F238E27FC236}">
                <a16:creationId xmlns:a16="http://schemas.microsoft.com/office/drawing/2014/main" id="{279D3A17-B44F-DE15-2512-99FBD073637C}"/>
              </a:ext>
            </a:extLst>
          </p:cNvPr>
          <p:cNvSpPr txBox="1"/>
          <p:nvPr/>
        </p:nvSpPr>
        <p:spPr>
          <a:xfrm>
            <a:off x="0" y="259181"/>
            <a:ext cx="12192000" cy="584775"/>
          </a:xfrm>
          <a:prstGeom prst="rect">
            <a:avLst/>
          </a:prstGeom>
          <a:noFill/>
        </p:spPr>
        <p:txBody>
          <a:bodyPr wrap="square">
            <a:spAutoFit/>
          </a:bodyPr>
          <a:lstStyle/>
          <a:p>
            <a:pPr marL="0" indent="0" algn="ctr">
              <a:buNone/>
            </a:pPr>
            <a:r>
              <a:rPr lang="en-US" altLang="zh-TW" sz="3200" b="1" dirty="0">
                <a:solidFill>
                  <a:srgbClr val="15284C"/>
                </a:solidFill>
                <a:latin typeface="Garamond" panose="02020404030301010803" pitchFamily="18" charset="0"/>
                <a:cs typeface="Times New Roman" panose="02020603050405020304" pitchFamily="18" charset="0"/>
              </a:rPr>
              <a:t>The Context of Biotechnology</a:t>
            </a:r>
          </a:p>
        </p:txBody>
      </p:sp>
    </p:spTree>
    <p:extLst>
      <p:ext uri="{BB962C8B-B14F-4D97-AF65-F5344CB8AC3E}">
        <p14:creationId xmlns:p14="http://schemas.microsoft.com/office/powerpoint/2010/main" val="3424158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3">
            <a:extLst>
              <a:ext uri="{FF2B5EF4-FFF2-40B4-BE49-F238E27FC236}">
                <a16:creationId xmlns:a16="http://schemas.microsoft.com/office/drawing/2014/main" id="{A17F80A9-6337-524E-AC61-32C5AFEE8E6D}"/>
              </a:ext>
            </a:extLst>
          </p:cNvPr>
          <p:cNvSpPr>
            <a:spLocks noGrp="1"/>
          </p:cNvSpPr>
          <p:nvPr/>
        </p:nvSpPr>
        <p:spPr>
          <a:xfrm>
            <a:off x="216544" y="1277257"/>
            <a:ext cx="11758912" cy="4368800"/>
          </a:xfrm>
          <a:prstGeom prst="rect">
            <a:avLst/>
          </a:prstGeom>
        </p:spPr>
        <p:txBody>
          <a:bodyPr vert="horz" lIns="0" tIns="0" rIns="0" bIns="0" rtlCol="0">
            <a:noAutofit/>
          </a:bodyPr>
          <a:lstStyle>
            <a:lvl1pPr marL="0" indent="0" algn="l" defTabSz="914400" rtl="0" eaLnBrk="1" latinLnBrk="0" hangingPunct="1">
              <a:lnSpc>
                <a:spcPct val="100000"/>
              </a:lnSpc>
              <a:spcBef>
                <a:spcPts val="1000"/>
              </a:spcBef>
              <a:buFont typeface="Arial" panose="020B0604020202020204" pitchFamily="34" charset="0"/>
              <a:buNone/>
              <a:defRPr sz="1600" b="0" i="0" kern="1200">
                <a:solidFill>
                  <a:schemeClr val="bg1"/>
                </a:solidFill>
                <a:latin typeface="Microsoft YaHei UI" panose="020B0503020204020204" pitchFamily="34" charset="-122"/>
                <a:ea typeface="Microsoft YaHei UI"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4320" indent="-274320" rtl="0">
              <a:spcBef>
                <a:spcPts val="0"/>
              </a:spcBef>
              <a:spcAft>
                <a:spcPts val="1800"/>
              </a:spcAft>
              <a:buFont typeface="Garamond" panose="02020404030301010803" pitchFamily="18" charset="0"/>
              <a:buChar char="○"/>
            </a:pPr>
            <a:r>
              <a:rPr lang="en-US" altLang="zh-CN" sz="2200" dirty="0">
                <a:solidFill>
                  <a:schemeClr val="tx1">
                    <a:lumMod val="95000"/>
                    <a:lumOff val="5000"/>
                  </a:schemeClr>
                </a:solidFill>
                <a:latin typeface="Garamond" panose="02020404030301010803" pitchFamily="18" charset="0"/>
                <a:cs typeface="Times New Roman" panose="02020603050405020304" pitchFamily="18" charset="0"/>
              </a:rPr>
              <a:t>The task of establishing, allocating and administering IP rights represented a significant deviation from universities’ historic mission, requiring them to adapt their existing policies and organizational arrangements.</a:t>
            </a:r>
          </a:p>
          <a:p>
            <a:pPr marL="274320" indent="-274320" rtl="0">
              <a:spcBef>
                <a:spcPts val="0"/>
              </a:spcBef>
              <a:buFont typeface="Garamond" panose="02020404030301010803" pitchFamily="18" charset="0"/>
              <a:buChar char="○"/>
            </a:pPr>
            <a:r>
              <a:rPr lang="en-US" altLang="zh-CN" sz="2200" b="1" dirty="0">
                <a:solidFill>
                  <a:schemeClr val="tx1">
                    <a:lumMod val="95000"/>
                    <a:lumOff val="5000"/>
                  </a:schemeClr>
                </a:solidFill>
                <a:latin typeface="Garamond" panose="02020404030301010803" pitchFamily="18" charset="0"/>
                <a:cs typeface="Times New Roman" panose="02020603050405020304" pitchFamily="18" charset="0"/>
              </a:rPr>
              <a:t>Privatization</a:t>
            </a:r>
          </a:p>
          <a:p>
            <a:pPr marL="640080" indent="-274320" rtl="0">
              <a:spcBef>
                <a:spcPts val="0"/>
              </a:spcBef>
              <a:spcAft>
                <a:spcPts val="1800"/>
              </a:spcAft>
              <a:buFont typeface="Wingdings" panose="05000000000000000000" pitchFamily="2" charset="2"/>
              <a:buChar char=""/>
            </a:pPr>
            <a:r>
              <a:rPr lang="en-US" altLang="zh-CN" sz="2200" dirty="0">
                <a:solidFill>
                  <a:schemeClr val="tx1">
                    <a:lumMod val="95000"/>
                    <a:lumOff val="5000"/>
                  </a:schemeClr>
                </a:solidFill>
                <a:latin typeface="Garamond" panose="02020404030301010803" pitchFamily="18" charset="0"/>
                <a:cs typeface="Times New Roman" panose="02020603050405020304" pitchFamily="18" charset="0"/>
              </a:rPr>
              <a:t>Critique: Greater privatization of rights could lead to an erosion of the standards of open science.</a:t>
            </a:r>
          </a:p>
          <a:p>
            <a:pPr marL="274320" indent="-274320" rtl="0">
              <a:spcBef>
                <a:spcPts val="0"/>
              </a:spcBef>
              <a:buFont typeface="Garamond" panose="02020404030301010803" pitchFamily="18" charset="0"/>
              <a:buChar char="○"/>
            </a:pPr>
            <a:r>
              <a:rPr lang="en-US" altLang="zh-CN" sz="2200" b="1" dirty="0">
                <a:solidFill>
                  <a:schemeClr val="tx1">
                    <a:lumMod val="95000"/>
                    <a:lumOff val="5000"/>
                  </a:schemeClr>
                </a:solidFill>
                <a:latin typeface="Garamond" panose="02020404030301010803" pitchFamily="18" charset="0"/>
                <a:cs typeface="Times New Roman" panose="02020603050405020304" pitchFamily="18" charset="0"/>
              </a:rPr>
              <a:t>Ownership</a:t>
            </a:r>
          </a:p>
          <a:p>
            <a:pPr marL="640080" indent="-274320" rtl="0">
              <a:spcBef>
                <a:spcPts val="0"/>
              </a:spcBef>
              <a:buFont typeface="Wingdings" panose="05000000000000000000" pitchFamily="2" charset="2"/>
              <a:buChar char=""/>
            </a:pPr>
            <a:r>
              <a:rPr lang="en-US" altLang="zh-CN" sz="2200" dirty="0">
                <a:solidFill>
                  <a:schemeClr val="tx1">
                    <a:lumMod val="95000"/>
                    <a:lumOff val="5000"/>
                  </a:schemeClr>
                </a:solidFill>
                <a:latin typeface="Garamond" panose="02020404030301010803" pitchFamily="18" charset="0"/>
                <a:cs typeface="Times New Roman" panose="02020603050405020304" pitchFamily="18" charset="0"/>
              </a:rPr>
              <a:t>Faculty ownership of IP was deemed to be incompatible with the preservation of the intellectual commons.</a:t>
            </a:r>
          </a:p>
          <a:p>
            <a:pPr marL="640080" indent="-274320" rtl="0">
              <a:spcBef>
                <a:spcPts val="0"/>
              </a:spcBef>
              <a:buFont typeface="Wingdings" panose="05000000000000000000" pitchFamily="2" charset="2"/>
              <a:buChar char=""/>
            </a:pPr>
            <a:r>
              <a:rPr lang="en-US" altLang="zh-CN" sz="2200" dirty="0">
                <a:solidFill>
                  <a:schemeClr val="tx1">
                    <a:lumMod val="95000"/>
                    <a:lumOff val="5000"/>
                  </a:schemeClr>
                </a:solidFill>
                <a:latin typeface="Garamond" panose="02020404030301010803" pitchFamily="18" charset="0"/>
                <a:cs typeface="Times New Roman" panose="02020603050405020304" pitchFamily="18" charset="0"/>
              </a:rPr>
              <a:t>Agency problem: The arrangement provides incentives for faculty to appropriate university intellectual property.</a:t>
            </a:r>
          </a:p>
          <a:p>
            <a:pPr marL="640080" indent="-274320" rtl="0">
              <a:spcBef>
                <a:spcPts val="0"/>
              </a:spcBef>
              <a:buFont typeface="Wingdings" panose="05000000000000000000" pitchFamily="2" charset="2"/>
              <a:buChar char=""/>
            </a:pPr>
            <a:r>
              <a:rPr lang="en-US" altLang="zh-CN" sz="2200" dirty="0">
                <a:solidFill>
                  <a:schemeClr val="tx1">
                    <a:lumMod val="95000"/>
                    <a:lumOff val="5000"/>
                  </a:schemeClr>
                </a:solidFill>
                <a:latin typeface="Garamond" panose="02020404030301010803" pitchFamily="18" charset="0"/>
                <a:cs typeface="Times New Roman" panose="02020603050405020304" pitchFamily="18" charset="0"/>
              </a:rPr>
              <a:t>Faculty would have interests in pursuing commercial activities at the expense of fundamental research.</a:t>
            </a:r>
          </a:p>
        </p:txBody>
      </p:sp>
      <p:sp>
        <p:nvSpPr>
          <p:cNvPr id="3" name="TextBox 2">
            <a:extLst>
              <a:ext uri="{FF2B5EF4-FFF2-40B4-BE49-F238E27FC236}">
                <a16:creationId xmlns:a16="http://schemas.microsoft.com/office/drawing/2014/main" id="{10BB16AE-219B-91E0-4B33-12A427E28A8C}"/>
              </a:ext>
            </a:extLst>
          </p:cNvPr>
          <p:cNvSpPr txBox="1"/>
          <p:nvPr/>
        </p:nvSpPr>
        <p:spPr>
          <a:xfrm>
            <a:off x="0" y="259181"/>
            <a:ext cx="12192000" cy="584775"/>
          </a:xfrm>
          <a:prstGeom prst="rect">
            <a:avLst/>
          </a:prstGeom>
          <a:noFill/>
        </p:spPr>
        <p:txBody>
          <a:bodyPr wrap="square">
            <a:spAutoFit/>
          </a:bodyPr>
          <a:lstStyle/>
          <a:p>
            <a:pPr marL="0" indent="0" algn="ctr">
              <a:buNone/>
            </a:pPr>
            <a:r>
              <a:rPr lang="en-US" altLang="zh-TW" sz="3200" b="1" dirty="0">
                <a:solidFill>
                  <a:srgbClr val="15284C"/>
                </a:solidFill>
                <a:latin typeface="Garamond" panose="02020404030301010803" pitchFamily="18" charset="0"/>
                <a:cs typeface="Times New Roman" panose="02020603050405020304" pitchFamily="18" charset="0"/>
              </a:rPr>
              <a:t>Adaptive Efforts: Privatization of IP</a:t>
            </a:r>
          </a:p>
        </p:txBody>
      </p:sp>
    </p:spTree>
    <p:extLst>
      <p:ext uri="{BB962C8B-B14F-4D97-AF65-F5344CB8AC3E}">
        <p14:creationId xmlns:p14="http://schemas.microsoft.com/office/powerpoint/2010/main" val="1225686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Rectangle 1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Rectangle 2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9B528504-CA78-1A9F-A79D-500EA5D65F9A}"/>
              </a:ext>
            </a:extLst>
          </p:cNvPr>
          <p:cNvSpPr txBox="1"/>
          <p:nvPr/>
        </p:nvSpPr>
        <p:spPr>
          <a:xfrm>
            <a:off x="-3057" y="-20284"/>
            <a:ext cx="3989970" cy="3703052"/>
          </a:xfrm>
          <a:prstGeom prst="rect">
            <a:avLst/>
          </a:prstGeom>
        </p:spPr>
        <p:txBody>
          <a:bodyPr vert="horz" lIns="91440" tIns="45720" rIns="91440" bIns="45720" rtlCol="0" anchor="b">
            <a:normAutofit/>
          </a:bodyPr>
          <a:lstStyle/>
          <a:p>
            <a:pPr marL="0" indent="0" algn="ctr">
              <a:lnSpc>
                <a:spcPct val="90000"/>
              </a:lnSpc>
              <a:spcBef>
                <a:spcPct val="0"/>
              </a:spcBef>
              <a:spcAft>
                <a:spcPts val="600"/>
              </a:spcAft>
            </a:pPr>
            <a:r>
              <a:rPr lang="en-US" altLang="zh-TW" sz="4000" b="1" kern="1200" dirty="0">
                <a:solidFill>
                  <a:srgbClr val="FFFFFF"/>
                </a:solidFill>
                <a:latin typeface="+mj-lt"/>
                <a:ea typeface="+mj-ea"/>
                <a:cs typeface="+mj-cs"/>
              </a:rPr>
              <a:t>Adaptive Efforts: Privatization of IP</a:t>
            </a:r>
          </a:p>
        </p:txBody>
      </p:sp>
      <p:sp>
        <p:nvSpPr>
          <p:cNvPr id="3" name="文本占位符 3">
            <a:extLst>
              <a:ext uri="{FF2B5EF4-FFF2-40B4-BE49-F238E27FC236}">
                <a16:creationId xmlns:a16="http://schemas.microsoft.com/office/drawing/2014/main" id="{A17F80A9-6337-524E-AC61-32C5AFEE8E6D}"/>
              </a:ext>
            </a:extLst>
          </p:cNvPr>
          <p:cNvSpPr>
            <a:spLocks noGrp="1"/>
          </p:cNvSpPr>
          <p:nvPr/>
        </p:nvSpPr>
        <p:spPr>
          <a:xfrm>
            <a:off x="4810259" y="649480"/>
            <a:ext cx="7034996" cy="5546047"/>
          </a:xfrm>
          <a:prstGeom prst="rect">
            <a:avLst/>
          </a:prstGeom>
        </p:spPr>
        <p:txBody>
          <a:bodyPr vert="horz" lIns="91440" tIns="45720" rIns="91440" bIns="45720" rtlCol="0" anchor="ctr">
            <a:normAutofit fontScale="85000" lnSpcReduction="20000"/>
          </a:bodyPr>
          <a:lstStyle>
            <a:lvl1pPr marL="0" indent="0" algn="l" defTabSz="914400" rtl="0" eaLnBrk="1" latinLnBrk="0" hangingPunct="1">
              <a:lnSpc>
                <a:spcPct val="100000"/>
              </a:lnSpc>
              <a:spcBef>
                <a:spcPts val="1000"/>
              </a:spcBef>
              <a:buFont typeface="Arial" panose="020B0604020202020204" pitchFamily="34" charset="0"/>
              <a:buNone/>
              <a:defRPr sz="1600" b="0" i="0" kern="1200">
                <a:solidFill>
                  <a:schemeClr val="bg1"/>
                </a:solidFill>
                <a:latin typeface="Microsoft YaHei UI" panose="020B0503020204020204" pitchFamily="34" charset="-122"/>
                <a:ea typeface="Microsoft YaHei UI"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4320" lvl="1">
              <a:spcBef>
                <a:spcPts val="0"/>
              </a:spcBef>
            </a:pPr>
            <a:r>
              <a:rPr lang="en-US" altLang="zh-CN" sz="2000" b="1" dirty="0">
                <a:solidFill>
                  <a:schemeClr val="tx1"/>
                </a:solidFill>
                <a:latin typeface="+mn-lt"/>
                <a:ea typeface="+mn-ea"/>
              </a:rPr>
              <a:t>Licensing</a:t>
            </a:r>
          </a:p>
          <a:p>
            <a:pPr marL="640080" lvl="1">
              <a:spcBef>
                <a:spcPts val="1200"/>
              </a:spcBef>
            </a:pPr>
            <a:r>
              <a:rPr lang="en-US" altLang="zh-CN" sz="2000" dirty="0">
                <a:solidFill>
                  <a:schemeClr val="tx1"/>
                </a:solidFill>
                <a:latin typeface="+mn-lt"/>
                <a:ea typeface="+mn-ea"/>
              </a:rPr>
              <a:t>License exclusivity</a:t>
            </a:r>
          </a:p>
          <a:p>
            <a:pPr marL="1005840" lvl="1">
              <a:spcBef>
                <a:spcPts val="1200"/>
              </a:spcBef>
            </a:pPr>
            <a:r>
              <a:rPr lang="en-US" altLang="zh-CN" sz="2000" dirty="0">
                <a:solidFill>
                  <a:schemeClr val="tx1"/>
                </a:solidFill>
                <a:latin typeface="+mn-lt"/>
                <a:ea typeface="+mn-ea"/>
              </a:rPr>
              <a:t>Licensees could ‘choke off’ university research</a:t>
            </a:r>
            <a:endParaRPr lang="en-US" altLang="zh-CN" sz="2000" dirty="0">
              <a:solidFill>
                <a:schemeClr val="tx1"/>
              </a:solidFill>
              <a:latin typeface="+mn-lt"/>
              <a:ea typeface="+mn-ea"/>
              <a:sym typeface="Wingdings" panose="05000000000000000000" pitchFamily="2" charset="2"/>
            </a:endParaRPr>
          </a:p>
          <a:p>
            <a:pPr marL="1005840" lvl="1">
              <a:spcBef>
                <a:spcPts val="1200"/>
              </a:spcBef>
            </a:pPr>
            <a:r>
              <a:rPr lang="en-US" altLang="zh-CN" sz="2000" dirty="0">
                <a:solidFill>
                  <a:schemeClr val="tx1"/>
                </a:solidFill>
                <a:latin typeface="+mn-lt"/>
                <a:ea typeface="+mn-ea"/>
              </a:rPr>
              <a:t>Undermine the intellectual commons</a:t>
            </a:r>
          </a:p>
          <a:p>
            <a:pPr marL="640080" lvl="1">
              <a:spcBef>
                <a:spcPts val="1200"/>
              </a:spcBef>
            </a:pPr>
            <a:r>
              <a:rPr lang="en-US" altLang="zh-CN" sz="2000" dirty="0">
                <a:solidFill>
                  <a:schemeClr val="tx1"/>
                </a:solidFill>
                <a:latin typeface="+mn-lt"/>
                <a:ea typeface="+mn-ea"/>
              </a:rPr>
              <a:t>Breadth of licensing rights</a:t>
            </a:r>
          </a:p>
          <a:p>
            <a:pPr marL="1005840" lvl="1">
              <a:spcBef>
                <a:spcPts val="1200"/>
              </a:spcBef>
              <a:spcAft>
                <a:spcPts val="1800"/>
              </a:spcAft>
            </a:pPr>
            <a:r>
              <a:rPr lang="en-US" altLang="zh-CN" sz="2000" dirty="0">
                <a:solidFill>
                  <a:schemeClr val="tx1"/>
                </a:solidFill>
                <a:latin typeface="+mn-lt"/>
                <a:ea typeface="+mn-ea"/>
              </a:rPr>
              <a:t>Restrict the granting of broad-based rights </a:t>
            </a:r>
            <a:r>
              <a:rPr lang="en-US" altLang="zh-CN" sz="2000" dirty="0">
                <a:solidFill>
                  <a:schemeClr val="tx1"/>
                </a:solidFill>
                <a:latin typeface="+mn-lt"/>
                <a:ea typeface="+mn-ea"/>
                <a:sym typeface="Wingdings" panose="05000000000000000000" pitchFamily="2" charset="2"/>
              </a:rPr>
              <a:t>→ to avoid conflicts in rights between the Federal government and research sponsors</a:t>
            </a:r>
            <a:endParaRPr lang="en-US" altLang="zh-CN" sz="2000" dirty="0">
              <a:solidFill>
                <a:schemeClr val="tx1"/>
              </a:solidFill>
              <a:latin typeface="+mn-lt"/>
              <a:ea typeface="+mn-ea"/>
            </a:endParaRPr>
          </a:p>
          <a:p>
            <a:pPr marL="274320" lvl="1">
              <a:spcBef>
                <a:spcPts val="0"/>
              </a:spcBef>
            </a:pPr>
            <a:r>
              <a:rPr lang="en-US" altLang="zh-CN" sz="2000" b="1" dirty="0">
                <a:solidFill>
                  <a:schemeClr val="tx1"/>
                </a:solidFill>
                <a:latin typeface="+mn-lt"/>
                <a:ea typeface="+mn-ea"/>
              </a:rPr>
              <a:t>Royalty interests</a:t>
            </a:r>
          </a:p>
          <a:p>
            <a:pPr marL="640080" lvl="1">
              <a:spcBef>
                <a:spcPts val="1200"/>
              </a:spcBef>
            </a:pPr>
            <a:r>
              <a:rPr lang="en-US" altLang="zh-CN" sz="2000" dirty="0">
                <a:solidFill>
                  <a:schemeClr val="tx1"/>
                </a:solidFill>
                <a:latin typeface="+mn-lt"/>
                <a:ea typeface="+mn-ea"/>
              </a:rPr>
              <a:t>Incentive provision</a:t>
            </a:r>
          </a:p>
          <a:p>
            <a:pPr marL="1005840" lvl="1">
              <a:spcBef>
                <a:spcPts val="1200"/>
              </a:spcBef>
            </a:pPr>
            <a:r>
              <a:rPr lang="en-US" altLang="zh-CN" sz="2000" dirty="0">
                <a:solidFill>
                  <a:schemeClr val="tx1"/>
                </a:solidFill>
                <a:latin typeface="+mn-lt"/>
                <a:ea typeface="+mn-ea"/>
              </a:rPr>
              <a:t>High monitoring costs</a:t>
            </a:r>
          </a:p>
          <a:p>
            <a:pPr marL="1005840" lvl="1">
              <a:spcBef>
                <a:spcPts val="1200"/>
              </a:spcBef>
            </a:pPr>
            <a:r>
              <a:rPr lang="en-US" altLang="zh-CN" sz="2000" dirty="0">
                <a:solidFill>
                  <a:schemeClr val="tx1"/>
                </a:solidFill>
                <a:latin typeface="+mn-lt"/>
                <a:ea typeface="+mn-ea"/>
              </a:rPr>
              <a:t>Monitoring would constitute a violation of open science practices</a:t>
            </a:r>
          </a:p>
          <a:p>
            <a:pPr marL="640080" lvl="1">
              <a:spcBef>
                <a:spcPts val="1200"/>
              </a:spcBef>
            </a:pPr>
            <a:r>
              <a:rPr lang="en-US" altLang="zh-CN" sz="2000" dirty="0">
                <a:solidFill>
                  <a:schemeClr val="tx1"/>
                </a:solidFill>
                <a:latin typeface="+mn-lt"/>
                <a:ea typeface="+mn-ea"/>
              </a:rPr>
              <a:t>Equity and envy</a:t>
            </a:r>
          </a:p>
          <a:p>
            <a:pPr marL="1005840" lvl="1">
              <a:spcBef>
                <a:spcPts val="1200"/>
              </a:spcBef>
            </a:pPr>
            <a:r>
              <a:rPr lang="en-US" altLang="zh-CN" sz="2000" dirty="0">
                <a:solidFill>
                  <a:schemeClr val="tx1"/>
                </a:solidFill>
                <a:latin typeface="+mn-lt"/>
                <a:ea typeface="+mn-ea"/>
              </a:rPr>
              <a:t>No one type of knowledge should be considered superior to others</a:t>
            </a:r>
          </a:p>
          <a:p>
            <a:pPr marL="1005840" lvl="1">
              <a:spcBef>
                <a:spcPts val="1200"/>
              </a:spcBef>
            </a:pPr>
            <a:r>
              <a:rPr lang="en-US" altLang="zh-CN" sz="2000" dirty="0">
                <a:solidFill>
                  <a:schemeClr val="tx1"/>
                </a:solidFill>
                <a:latin typeface="+mn-lt"/>
                <a:ea typeface="+mn-ea"/>
              </a:rPr>
              <a:t>Royalty earning </a:t>
            </a:r>
            <a:r>
              <a:rPr lang="en-US" altLang="zh-CN" sz="2000" dirty="0">
                <a:solidFill>
                  <a:schemeClr val="tx1"/>
                </a:solidFill>
                <a:latin typeface="+mn-lt"/>
                <a:ea typeface="+mn-ea"/>
                <a:sym typeface="Wingdings" panose="05000000000000000000" pitchFamily="2" charset="2"/>
              </a:rPr>
              <a:t>→ income disparities → inequity and envious retaliation</a:t>
            </a:r>
            <a:endParaRPr lang="en-US" altLang="zh-CN" sz="2000" dirty="0">
              <a:solidFill>
                <a:schemeClr val="tx1"/>
              </a:solidFill>
              <a:latin typeface="+mn-lt"/>
              <a:ea typeface="+mn-ea"/>
            </a:endParaRPr>
          </a:p>
        </p:txBody>
      </p:sp>
    </p:spTree>
    <p:extLst>
      <p:ext uri="{BB962C8B-B14F-4D97-AF65-F5344CB8AC3E}">
        <p14:creationId xmlns:p14="http://schemas.microsoft.com/office/powerpoint/2010/main" val="260685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3">
            <a:extLst>
              <a:ext uri="{FF2B5EF4-FFF2-40B4-BE49-F238E27FC236}">
                <a16:creationId xmlns:a16="http://schemas.microsoft.com/office/drawing/2014/main" id="{A17F80A9-6337-524E-AC61-32C5AFEE8E6D}"/>
              </a:ext>
            </a:extLst>
          </p:cNvPr>
          <p:cNvSpPr>
            <a:spLocks noGrp="1"/>
          </p:cNvSpPr>
          <p:nvPr/>
        </p:nvSpPr>
        <p:spPr>
          <a:xfrm>
            <a:off x="164574" y="1055913"/>
            <a:ext cx="11751655" cy="4746173"/>
          </a:xfrm>
          <a:prstGeom prst="rect">
            <a:avLst/>
          </a:prstGeom>
        </p:spPr>
        <p:txBody>
          <a:bodyPr vert="horz" lIns="0" tIns="0" rIns="0" bIns="0" rtlCol="0">
            <a:noAutofit/>
          </a:bodyPr>
          <a:lstStyle>
            <a:lvl1pPr marL="0" indent="0" algn="l" defTabSz="914400" rtl="0" eaLnBrk="1" latinLnBrk="0" hangingPunct="1">
              <a:lnSpc>
                <a:spcPct val="100000"/>
              </a:lnSpc>
              <a:spcBef>
                <a:spcPts val="1000"/>
              </a:spcBef>
              <a:buFont typeface="Arial" panose="020B0604020202020204" pitchFamily="34" charset="0"/>
              <a:buNone/>
              <a:defRPr sz="1600" b="0" i="0" kern="1200">
                <a:solidFill>
                  <a:schemeClr val="bg1"/>
                </a:solidFill>
                <a:latin typeface="Microsoft YaHei UI" panose="020B0503020204020204" pitchFamily="34" charset="-122"/>
                <a:ea typeface="Microsoft YaHei UI"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rtl="0">
              <a:spcBef>
                <a:spcPts val="0"/>
              </a:spcBef>
              <a:spcAft>
                <a:spcPts val="1200"/>
              </a:spcAft>
              <a:buFont typeface="Garamond" panose="02020404030301010803" pitchFamily="18" charset="0"/>
              <a:buChar char="○"/>
            </a:pPr>
            <a:r>
              <a:rPr lang="en-US" altLang="zh-CN" sz="2200" dirty="0">
                <a:solidFill>
                  <a:schemeClr val="tx1">
                    <a:lumMod val="95000"/>
                    <a:lumOff val="5000"/>
                  </a:schemeClr>
                </a:solidFill>
                <a:latin typeface="Garamond" panose="02020404030301010803" pitchFamily="18" charset="0"/>
                <a:cs typeface="Times New Roman" panose="02020603050405020304" pitchFamily="18" charset="0"/>
              </a:rPr>
              <a:t>Commercializing patented technology can be very costly to potential licensees because of further investment and innovation to bring them to market. </a:t>
            </a:r>
          </a:p>
          <a:p>
            <a:pPr marL="342900" indent="-342900" rtl="0">
              <a:spcBef>
                <a:spcPts val="0"/>
              </a:spcBef>
              <a:buFont typeface="Garamond" panose="02020404030301010803" pitchFamily="18" charset="0"/>
              <a:buChar char="○"/>
            </a:pPr>
            <a:r>
              <a:rPr lang="en-US" altLang="zh-CN" sz="2200" b="1" dirty="0">
                <a:solidFill>
                  <a:schemeClr val="tx1">
                    <a:lumMod val="95000"/>
                    <a:lumOff val="5000"/>
                  </a:schemeClr>
                </a:solidFill>
                <a:latin typeface="Garamond" panose="02020404030301010803" pitchFamily="18" charset="0"/>
                <a:cs typeface="Times New Roman" panose="02020603050405020304" pitchFamily="18" charset="0"/>
              </a:rPr>
              <a:t>Technology transfer offices</a:t>
            </a:r>
          </a:p>
          <a:p>
            <a:pPr marL="731520" lvl="1" indent="-274320">
              <a:lnSpc>
                <a:spcPct val="100000"/>
              </a:lnSpc>
              <a:spcBef>
                <a:spcPts val="0"/>
              </a:spcBef>
              <a:spcAft>
                <a:spcPts val="1200"/>
              </a:spcAft>
              <a:buFont typeface="Wingdings" panose="05000000000000000000" pitchFamily="2" charset="2"/>
              <a:buChar char=""/>
            </a:pPr>
            <a:r>
              <a:rPr lang="en-US" altLang="zh-CN" sz="2200" dirty="0">
                <a:solidFill>
                  <a:schemeClr val="tx1">
                    <a:lumMod val="95000"/>
                    <a:lumOff val="5000"/>
                  </a:schemeClr>
                </a:solidFill>
                <a:latin typeface="Garamond" panose="02020404030301010803" pitchFamily="18" charset="0"/>
                <a:cs typeface="Times New Roman" panose="02020603050405020304" pitchFamily="18" charset="0"/>
              </a:rPr>
              <a:t>In addition to patent and license administration, they actively market faculty inventions to private firms and solicit faculty to disclose and patent their inventions.</a:t>
            </a:r>
          </a:p>
          <a:p>
            <a:pPr marL="342900" indent="-342900" rtl="0">
              <a:spcBef>
                <a:spcPts val="0"/>
              </a:spcBef>
              <a:buFont typeface="Garamond" panose="02020404030301010803" pitchFamily="18" charset="0"/>
              <a:buChar char="○"/>
            </a:pPr>
            <a:r>
              <a:rPr lang="en-US" altLang="zh-CN" sz="2200" b="1" dirty="0">
                <a:solidFill>
                  <a:schemeClr val="tx1">
                    <a:lumMod val="95000"/>
                    <a:lumOff val="5000"/>
                  </a:schemeClr>
                </a:solidFill>
                <a:latin typeface="Garamond" panose="02020404030301010803" pitchFamily="18" charset="0"/>
                <a:cs typeface="Times New Roman" panose="02020603050405020304" pitchFamily="18" charset="0"/>
              </a:rPr>
              <a:t>University-owned ventures</a:t>
            </a:r>
          </a:p>
          <a:p>
            <a:pPr marL="731520" lvl="1" indent="-274320">
              <a:lnSpc>
                <a:spcPct val="100000"/>
              </a:lnSpc>
              <a:spcBef>
                <a:spcPts val="0"/>
              </a:spcBef>
              <a:buFont typeface="Wingdings" panose="05000000000000000000" pitchFamily="2" charset="2"/>
              <a:buChar char=""/>
            </a:pPr>
            <a:r>
              <a:rPr lang="en-US" altLang="zh-CN" sz="2200" dirty="0">
                <a:solidFill>
                  <a:schemeClr val="tx1">
                    <a:lumMod val="95000"/>
                    <a:lumOff val="5000"/>
                  </a:schemeClr>
                </a:solidFill>
                <a:latin typeface="Garamond" panose="02020404030301010803" pitchFamily="18" charset="0"/>
                <a:cs typeface="Times New Roman" panose="02020603050405020304" pitchFamily="18" charset="0"/>
              </a:rPr>
              <a:t>Universities invest in start-up firms to commercialize inventions.</a:t>
            </a:r>
          </a:p>
          <a:p>
            <a:pPr marL="731520" lvl="1" indent="-274320">
              <a:lnSpc>
                <a:spcPct val="100000"/>
              </a:lnSpc>
              <a:spcBef>
                <a:spcPts val="0"/>
              </a:spcBef>
              <a:spcAft>
                <a:spcPts val="1200"/>
              </a:spcAft>
              <a:buFont typeface="Wingdings" panose="05000000000000000000" pitchFamily="2" charset="2"/>
              <a:buChar char=""/>
            </a:pPr>
            <a:r>
              <a:rPr lang="en-US" altLang="zh-CN" sz="2200" dirty="0">
                <a:solidFill>
                  <a:schemeClr val="tx1">
                    <a:lumMod val="95000"/>
                    <a:lumOff val="5000"/>
                  </a:schemeClr>
                </a:solidFill>
                <a:latin typeface="Garamond" panose="02020404030301010803" pitchFamily="18" charset="0"/>
                <a:cs typeface="Times New Roman" panose="02020603050405020304" pitchFamily="18" charset="0"/>
              </a:rPr>
              <a:t>Ownership in new ventures could create problems of envy and strain the university’s standardized arrangements for evaluating and rewarding faculty.</a:t>
            </a:r>
          </a:p>
          <a:p>
            <a:pPr marL="341550" lvl="1" indent="-342900">
              <a:lnSpc>
                <a:spcPct val="100000"/>
              </a:lnSpc>
              <a:spcBef>
                <a:spcPts val="0"/>
              </a:spcBef>
              <a:buFont typeface="Garamond" panose="02020404030301010803" pitchFamily="18" charset="0"/>
              <a:buChar char="○"/>
            </a:pPr>
            <a:r>
              <a:rPr lang="en-US" altLang="zh-CN" sz="2200" b="1" dirty="0">
                <a:solidFill>
                  <a:schemeClr val="tx1">
                    <a:lumMod val="95000"/>
                    <a:lumOff val="5000"/>
                  </a:schemeClr>
                </a:solidFill>
                <a:latin typeface="Garamond" panose="02020404030301010803" pitchFamily="18" charset="0"/>
                <a:cs typeface="Times New Roman" panose="02020603050405020304" pitchFamily="18" charset="0"/>
              </a:rPr>
              <a:t>University-based research institutes</a:t>
            </a:r>
          </a:p>
          <a:p>
            <a:pPr marL="731520" lvl="1" indent="-274320">
              <a:lnSpc>
                <a:spcPct val="100000"/>
              </a:lnSpc>
              <a:spcBef>
                <a:spcPts val="0"/>
              </a:spcBef>
              <a:buFont typeface="Wingdings" panose="05000000000000000000" pitchFamily="2" charset="2"/>
              <a:buChar char=""/>
            </a:pPr>
            <a:r>
              <a:rPr lang="en-US" altLang="zh-CN" sz="2200" dirty="0">
                <a:solidFill>
                  <a:schemeClr val="tx1">
                    <a:lumMod val="95000"/>
                    <a:lumOff val="5000"/>
                  </a:schemeClr>
                </a:solidFill>
                <a:latin typeface="Garamond" panose="02020404030301010803" pitchFamily="18" charset="0"/>
                <a:cs typeface="Times New Roman" panose="02020603050405020304" pitchFamily="18" charset="0"/>
              </a:rPr>
              <a:t>A selective intervention mechanism with the purpose of attracting more private investments.</a:t>
            </a:r>
          </a:p>
          <a:p>
            <a:pPr marL="731520" lvl="1" indent="-274320">
              <a:lnSpc>
                <a:spcPct val="100000"/>
              </a:lnSpc>
              <a:spcBef>
                <a:spcPts val="0"/>
              </a:spcBef>
              <a:buFont typeface="Wingdings" panose="05000000000000000000" pitchFamily="2" charset="2"/>
              <a:buChar char=""/>
            </a:pPr>
            <a:r>
              <a:rPr lang="en-US" altLang="zh-CN" sz="2200" dirty="0">
                <a:solidFill>
                  <a:schemeClr val="tx1">
                    <a:lumMod val="95000"/>
                    <a:lumOff val="5000"/>
                  </a:schemeClr>
                </a:solidFill>
                <a:latin typeface="Garamond" panose="02020404030301010803" pitchFamily="18" charset="0"/>
                <a:cs typeface="Times New Roman" panose="02020603050405020304" pitchFamily="18" charset="0"/>
              </a:rPr>
              <a:t>Organizational adjustments: special restrictions on the flow of research results, changes in rules on outside work and faculty workload, and possibly changes in evaluation criteria and rewards.</a:t>
            </a:r>
          </a:p>
        </p:txBody>
      </p:sp>
      <p:sp>
        <p:nvSpPr>
          <p:cNvPr id="12" name="TextBox 11">
            <a:extLst>
              <a:ext uri="{FF2B5EF4-FFF2-40B4-BE49-F238E27FC236}">
                <a16:creationId xmlns:a16="http://schemas.microsoft.com/office/drawing/2014/main" id="{2F81DB19-F925-CF7A-BA21-9B37C1E8A6E5}"/>
              </a:ext>
            </a:extLst>
          </p:cNvPr>
          <p:cNvSpPr txBox="1"/>
          <p:nvPr/>
        </p:nvSpPr>
        <p:spPr>
          <a:xfrm>
            <a:off x="0" y="259181"/>
            <a:ext cx="12192000" cy="584775"/>
          </a:xfrm>
          <a:prstGeom prst="rect">
            <a:avLst/>
          </a:prstGeom>
          <a:noFill/>
        </p:spPr>
        <p:txBody>
          <a:bodyPr wrap="square">
            <a:spAutoFit/>
          </a:bodyPr>
          <a:lstStyle/>
          <a:p>
            <a:pPr marL="0" indent="0" algn="ctr">
              <a:buNone/>
            </a:pPr>
            <a:r>
              <a:rPr lang="en-US" altLang="zh-TW" sz="3200" b="1" dirty="0">
                <a:solidFill>
                  <a:srgbClr val="15284C"/>
                </a:solidFill>
                <a:latin typeface="Garamond" panose="02020404030301010803" pitchFamily="18" charset="0"/>
                <a:cs typeface="Times New Roman" panose="02020603050405020304" pitchFamily="18" charset="0"/>
              </a:rPr>
              <a:t>Adaptive Efforts: Commercialization</a:t>
            </a:r>
          </a:p>
        </p:txBody>
      </p:sp>
    </p:spTree>
    <p:extLst>
      <p:ext uri="{BB962C8B-B14F-4D97-AF65-F5344CB8AC3E}">
        <p14:creationId xmlns:p14="http://schemas.microsoft.com/office/powerpoint/2010/main" val="2825562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3">
            <a:extLst>
              <a:ext uri="{FF2B5EF4-FFF2-40B4-BE49-F238E27FC236}">
                <a16:creationId xmlns:a16="http://schemas.microsoft.com/office/drawing/2014/main" id="{A17F80A9-6337-524E-AC61-32C5AFEE8E6D}"/>
              </a:ext>
            </a:extLst>
          </p:cNvPr>
          <p:cNvSpPr>
            <a:spLocks noGrp="1"/>
          </p:cNvSpPr>
          <p:nvPr/>
        </p:nvSpPr>
        <p:spPr>
          <a:xfrm>
            <a:off x="348081" y="1226148"/>
            <a:ext cx="11495838" cy="4405703"/>
          </a:xfrm>
          <a:prstGeom prst="rect">
            <a:avLst/>
          </a:prstGeom>
        </p:spPr>
        <p:txBody>
          <a:bodyPr vert="horz" lIns="0" tIns="0" rIns="0" bIns="0" rtlCol="0">
            <a:noAutofit/>
          </a:bodyPr>
          <a:lstStyle>
            <a:lvl1pPr marL="0" indent="0" algn="l" defTabSz="914400" rtl="0" eaLnBrk="1" latinLnBrk="0" hangingPunct="1">
              <a:lnSpc>
                <a:spcPct val="100000"/>
              </a:lnSpc>
              <a:spcBef>
                <a:spcPts val="1000"/>
              </a:spcBef>
              <a:buFont typeface="Arial" panose="020B0604020202020204" pitchFamily="34" charset="0"/>
              <a:buNone/>
              <a:defRPr sz="1600" b="0" i="0" kern="1200">
                <a:solidFill>
                  <a:schemeClr val="bg1"/>
                </a:solidFill>
                <a:latin typeface="Microsoft YaHei UI" panose="020B0503020204020204" pitchFamily="34" charset="-122"/>
                <a:ea typeface="Microsoft YaHei UI"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4320" indent="-274320" rtl="0">
              <a:lnSpc>
                <a:spcPct val="110000"/>
              </a:lnSpc>
              <a:spcBef>
                <a:spcPts val="0"/>
              </a:spcBef>
              <a:spcAft>
                <a:spcPts val="1800"/>
              </a:spcAft>
              <a:buFont typeface="Garamond" panose="02020404030301010803" pitchFamily="18" charset="0"/>
              <a:buChar char="○"/>
            </a:pPr>
            <a:r>
              <a:rPr lang="en-US" altLang="zh-CN" sz="2400" dirty="0">
                <a:solidFill>
                  <a:schemeClr val="tx1">
                    <a:lumMod val="95000"/>
                    <a:lumOff val="5000"/>
                  </a:schemeClr>
                </a:solidFill>
                <a:latin typeface="Garamond" panose="02020404030301010803" pitchFamily="18" charset="0"/>
                <a:cs typeface="Times New Roman" panose="02020603050405020304" pitchFamily="18" charset="0"/>
              </a:rPr>
              <a:t>The formalization and formalized enforcement of universities’ conflict of interest rules governing outside activities of faculty.</a:t>
            </a:r>
          </a:p>
          <a:p>
            <a:pPr marL="274320" indent="-274320" rtl="0">
              <a:lnSpc>
                <a:spcPct val="110000"/>
              </a:lnSpc>
              <a:spcBef>
                <a:spcPts val="0"/>
              </a:spcBef>
              <a:buFont typeface="Garamond" panose="02020404030301010803" pitchFamily="18" charset="0"/>
              <a:buChar char="○"/>
            </a:pPr>
            <a:r>
              <a:rPr lang="en-US" altLang="zh-CN" sz="2400" b="1" dirty="0">
                <a:solidFill>
                  <a:schemeClr val="tx1">
                    <a:lumMod val="95000"/>
                    <a:lumOff val="5000"/>
                  </a:schemeClr>
                </a:solidFill>
                <a:latin typeface="Garamond" panose="02020404030301010803" pitchFamily="18" charset="0"/>
                <a:cs typeface="Times New Roman" panose="02020603050405020304" pitchFamily="18" charset="0"/>
              </a:rPr>
              <a:t>Outside management</a:t>
            </a:r>
          </a:p>
          <a:p>
            <a:pPr marL="640080" indent="-274320" rtl="0">
              <a:lnSpc>
                <a:spcPct val="110000"/>
              </a:lnSpc>
              <a:spcBef>
                <a:spcPts val="0"/>
              </a:spcBef>
              <a:spcAft>
                <a:spcPts val="1800"/>
              </a:spcAft>
              <a:buFont typeface="Arial" panose="020B0604020202020204" pitchFamily="34" charset="0"/>
              <a:buChar char="•"/>
            </a:pPr>
            <a:r>
              <a:rPr lang="en-US" altLang="zh-CN" sz="2400" dirty="0">
                <a:solidFill>
                  <a:schemeClr val="tx1">
                    <a:lumMod val="95000"/>
                    <a:lumOff val="5000"/>
                  </a:schemeClr>
                </a:solidFill>
                <a:latin typeface="Garamond" panose="02020404030301010803" pitchFamily="18" charset="0"/>
                <a:cs typeface="Times New Roman" panose="02020603050405020304" pitchFamily="18" charset="0"/>
              </a:rPr>
              <a:t>Many universities explicitly prohibit faculty from taking managerial roles in outside ventures, and from owning equity in firms which also provide them with research funds.</a:t>
            </a:r>
          </a:p>
          <a:p>
            <a:pPr marL="274320" indent="-274320" rtl="0">
              <a:lnSpc>
                <a:spcPct val="110000"/>
              </a:lnSpc>
              <a:spcBef>
                <a:spcPts val="0"/>
              </a:spcBef>
              <a:buFont typeface="Garamond" panose="02020404030301010803" pitchFamily="18" charset="0"/>
              <a:buChar char="○"/>
            </a:pPr>
            <a:r>
              <a:rPr lang="en-US" altLang="zh-CN" sz="2400" b="1" dirty="0">
                <a:solidFill>
                  <a:schemeClr val="tx1">
                    <a:lumMod val="95000"/>
                    <a:lumOff val="5000"/>
                  </a:schemeClr>
                </a:solidFill>
                <a:latin typeface="Garamond" panose="02020404030301010803" pitchFamily="18" charset="0"/>
                <a:cs typeface="Times New Roman" panose="02020603050405020304" pitchFamily="18" charset="0"/>
              </a:rPr>
              <a:t>Consulting</a:t>
            </a:r>
            <a:r>
              <a:rPr lang="en-US" altLang="zh-CN" sz="2400" dirty="0">
                <a:solidFill>
                  <a:schemeClr val="tx1">
                    <a:lumMod val="95000"/>
                    <a:lumOff val="5000"/>
                  </a:schemeClr>
                </a:solidFill>
                <a:latin typeface="Garamond" panose="02020404030301010803" pitchFamily="18" charset="0"/>
                <a:cs typeface="Times New Roman" panose="02020603050405020304" pitchFamily="18" charset="0"/>
              </a:rPr>
              <a:t> </a:t>
            </a:r>
          </a:p>
          <a:p>
            <a:pPr marL="640080" indent="-274320" rtl="0">
              <a:lnSpc>
                <a:spcPct val="110000"/>
              </a:lnSpc>
              <a:spcBef>
                <a:spcPts val="0"/>
              </a:spcBef>
              <a:buFont typeface="Arial" panose="020B0604020202020204" pitchFamily="34" charset="0"/>
              <a:buChar char="•"/>
            </a:pPr>
            <a:r>
              <a:rPr lang="en-US" altLang="zh-CN" sz="2400" dirty="0">
                <a:solidFill>
                  <a:schemeClr val="tx1">
                    <a:lumMod val="95000"/>
                    <a:lumOff val="5000"/>
                  </a:schemeClr>
                </a:solidFill>
                <a:latin typeface="Garamond" panose="02020404030301010803" pitchFamily="18" charset="0"/>
                <a:cs typeface="Times New Roman" panose="02020603050405020304" pitchFamily="18" charset="0"/>
              </a:rPr>
              <a:t>Consulting contracts engender close collaboration between inventing faculty and firms. Such relationships can divert faculty attention from teaching and service duties, and even provide the conduit through which university rules on disclosing inventions are bypassed.</a:t>
            </a:r>
          </a:p>
        </p:txBody>
      </p:sp>
      <p:sp>
        <p:nvSpPr>
          <p:cNvPr id="14" name="TextBox 13">
            <a:extLst>
              <a:ext uri="{FF2B5EF4-FFF2-40B4-BE49-F238E27FC236}">
                <a16:creationId xmlns:a16="http://schemas.microsoft.com/office/drawing/2014/main" id="{0602732F-B84B-E2E8-6323-F23822166635}"/>
              </a:ext>
            </a:extLst>
          </p:cNvPr>
          <p:cNvSpPr txBox="1"/>
          <p:nvPr/>
        </p:nvSpPr>
        <p:spPr>
          <a:xfrm>
            <a:off x="0" y="259181"/>
            <a:ext cx="12192000" cy="584775"/>
          </a:xfrm>
          <a:prstGeom prst="rect">
            <a:avLst/>
          </a:prstGeom>
          <a:noFill/>
        </p:spPr>
        <p:txBody>
          <a:bodyPr wrap="square">
            <a:spAutoFit/>
          </a:bodyPr>
          <a:lstStyle/>
          <a:p>
            <a:pPr marL="0" indent="0" algn="ctr">
              <a:buNone/>
            </a:pPr>
            <a:r>
              <a:rPr lang="en-US" altLang="zh-TW" sz="3200" b="1">
                <a:solidFill>
                  <a:srgbClr val="15284C"/>
                </a:solidFill>
                <a:latin typeface="Garamond" panose="02020404030301010803" pitchFamily="18" charset="0"/>
                <a:cs typeface="Times New Roman" panose="02020603050405020304" pitchFamily="18" charset="0"/>
              </a:rPr>
              <a:t>Reactive adaptation: Controlling Faculty Behavior</a:t>
            </a:r>
            <a:endParaRPr lang="en-US" altLang="zh-TW" sz="3200" b="1" dirty="0">
              <a:solidFill>
                <a:srgbClr val="15284C"/>
              </a:solidFill>
              <a:latin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630890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 name="Rectangle 3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6C0F0DD1-8ACA-666E-C3B8-96AEAE228AB2}"/>
              </a:ext>
            </a:extLst>
          </p:cNvPr>
          <p:cNvSpPr txBox="1"/>
          <p:nvPr/>
        </p:nvSpPr>
        <p:spPr>
          <a:xfrm>
            <a:off x="0" y="586855"/>
            <a:ext cx="4037826" cy="3020411"/>
          </a:xfrm>
          <a:prstGeom prst="rect">
            <a:avLst/>
          </a:prstGeom>
        </p:spPr>
        <p:txBody>
          <a:bodyPr vert="horz" lIns="91440" tIns="45720" rIns="91440" bIns="45720" rtlCol="0" anchor="b">
            <a:normAutofit/>
          </a:bodyPr>
          <a:lstStyle/>
          <a:p>
            <a:pPr marL="0" indent="0" algn="ctr">
              <a:lnSpc>
                <a:spcPct val="90000"/>
              </a:lnSpc>
              <a:spcBef>
                <a:spcPct val="0"/>
              </a:spcBef>
              <a:spcAft>
                <a:spcPts val="600"/>
              </a:spcAft>
            </a:pPr>
            <a:r>
              <a:rPr lang="en-US" altLang="zh-TW" sz="4000" b="1" kern="1200">
                <a:solidFill>
                  <a:srgbClr val="FFFFFF"/>
                </a:solidFill>
                <a:latin typeface="+mj-lt"/>
                <a:ea typeface="+mj-ea"/>
                <a:cs typeface="+mj-cs"/>
              </a:rPr>
              <a:t>Conclusions</a:t>
            </a:r>
          </a:p>
        </p:txBody>
      </p:sp>
      <p:sp>
        <p:nvSpPr>
          <p:cNvPr id="2" name="文本占位符 3">
            <a:extLst>
              <a:ext uri="{FF2B5EF4-FFF2-40B4-BE49-F238E27FC236}">
                <a16:creationId xmlns:a16="http://schemas.microsoft.com/office/drawing/2014/main" id="{A17F80A9-6337-524E-AC61-32C5AFEE8E6D}"/>
              </a:ext>
            </a:extLst>
          </p:cNvPr>
          <p:cNvSpPr>
            <a:spLocks noGrp="1"/>
          </p:cNvSpPr>
          <p:nvPr/>
        </p:nvSpPr>
        <p:spPr>
          <a:xfrm>
            <a:off x="4605557" y="649480"/>
            <a:ext cx="7373922" cy="5793265"/>
          </a:xfrm>
          <a:prstGeom prst="rect">
            <a:avLst/>
          </a:prstGeom>
        </p:spPr>
        <p:txBody>
          <a:bodyPr vert="horz" lIns="91440" tIns="45720" rIns="91440" bIns="45720" rtlCol="0" anchor="ctr">
            <a:normAutofit lnSpcReduction="10000"/>
          </a:bodyPr>
          <a:lstStyle>
            <a:lvl1pPr marL="0" indent="0" algn="l" defTabSz="914400" rtl="0" eaLnBrk="1" latinLnBrk="0" hangingPunct="1">
              <a:lnSpc>
                <a:spcPct val="100000"/>
              </a:lnSpc>
              <a:spcBef>
                <a:spcPts val="1000"/>
              </a:spcBef>
              <a:buFont typeface="Arial" panose="020B0604020202020204" pitchFamily="34" charset="0"/>
              <a:buNone/>
              <a:defRPr sz="1600" b="0" i="0" kern="1200">
                <a:solidFill>
                  <a:schemeClr val="bg1"/>
                </a:solidFill>
                <a:latin typeface="Microsoft YaHei UI" panose="020B0503020204020204" pitchFamily="34" charset="-122"/>
                <a:ea typeface="Microsoft YaHei UI" panose="020B0503020204020204"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icrosoft YaHei UI" panose="020B0503020204020204" pitchFamily="34" charset="-122"/>
                <a:ea typeface="Microsoft YaHei UI"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4320" indent="-228600">
              <a:lnSpc>
                <a:spcPct val="90000"/>
              </a:lnSpc>
              <a:spcBef>
                <a:spcPts val="0"/>
              </a:spcBef>
              <a:spcAft>
                <a:spcPts val="1800"/>
              </a:spcAft>
              <a:buFont typeface="Arial" panose="020B0604020202020204" pitchFamily="34" charset="0"/>
              <a:buChar char="•"/>
            </a:pPr>
            <a:r>
              <a:rPr lang="en-US" altLang="zh-CN" sz="2400" dirty="0">
                <a:solidFill>
                  <a:schemeClr val="tx1"/>
                </a:solidFill>
                <a:latin typeface="+mn-lt"/>
                <a:ea typeface="+mn-ea"/>
              </a:rPr>
              <a:t>The privatization and commercialization of biotechnology research conducted in U.S. universities has been delayed and diminished in scope by parties seeking to uphold the tradition of open science practices, and thereby sustain the intellectual commons for the use of society at large. </a:t>
            </a:r>
          </a:p>
          <a:p>
            <a:pPr marL="274320" indent="-228600">
              <a:lnSpc>
                <a:spcPct val="90000"/>
              </a:lnSpc>
              <a:spcBef>
                <a:spcPts val="0"/>
              </a:spcBef>
              <a:spcAft>
                <a:spcPts val="1800"/>
              </a:spcAft>
              <a:buFont typeface="Arial" panose="020B0604020202020204" pitchFamily="34" charset="0"/>
              <a:buChar char="•"/>
            </a:pPr>
            <a:r>
              <a:rPr lang="en-US" altLang="zh-CN" sz="2400" dirty="0">
                <a:solidFill>
                  <a:schemeClr val="tx1"/>
                </a:solidFill>
                <a:latin typeface="+mn-lt"/>
                <a:ea typeface="+mn-ea"/>
              </a:rPr>
              <a:t>Barriers to privatization of a commons which has features of a public good can arise from historical </a:t>
            </a:r>
            <a:r>
              <a:rPr lang="en-US" altLang="zh-CN" sz="2400" b="1" dirty="0">
                <a:solidFill>
                  <a:schemeClr val="tx1"/>
                </a:solidFill>
                <a:latin typeface="+mn-lt"/>
                <a:ea typeface="+mn-ea"/>
              </a:rPr>
              <a:t>social-contractual commitments </a:t>
            </a:r>
            <a:r>
              <a:rPr lang="en-US" altLang="zh-CN" sz="2400" dirty="0">
                <a:solidFill>
                  <a:schemeClr val="tx1"/>
                </a:solidFill>
                <a:latin typeface="+mn-lt"/>
                <a:ea typeface="+mn-ea"/>
              </a:rPr>
              <a:t>and supporting </a:t>
            </a:r>
            <a:r>
              <a:rPr lang="en-US" altLang="zh-CN" sz="2400" b="1" dirty="0">
                <a:solidFill>
                  <a:schemeClr val="tx1"/>
                </a:solidFill>
                <a:latin typeface="+mn-lt"/>
                <a:ea typeface="+mn-ea"/>
              </a:rPr>
              <a:t>internal standards </a:t>
            </a:r>
            <a:r>
              <a:rPr lang="en-US" altLang="zh-CN" sz="2400" dirty="0">
                <a:solidFill>
                  <a:schemeClr val="tx1"/>
                </a:solidFill>
                <a:latin typeface="+mn-lt"/>
                <a:ea typeface="+mn-ea"/>
              </a:rPr>
              <a:t>of organizations seeking or possessing property rights. </a:t>
            </a:r>
          </a:p>
          <a:p>
            <a:pPr marL="274320" indent="-228600">
              <a:lnSpc>
                <a:spcPct val="90000"/>
              </a:lnSpc>
              <a:spcBef>
                <a:spcPts val="0"/>
              </a:spcBef>
              <a:spcAft>
                <a:spcPts val="1800"/>
              </a:spcAft>
              <a:buFont typeface="Arial" panose="020B0604020202020204" pitchFamily="34" charset="0"/>
              <a:buChar char="•"/>
            </a:pPr>
            <a:r>
              <a:rPr lang="en-US" altLang="zh-CN" sz="2400" dirty="0">
                <a:solidFill>
                  <a:schemeClr val="tx1"/>
                </a:solidFill>
                <a:latin typeface="+mn-lt"/>
                <a:ea typeface="+mn-ea"/>
              </a:rPr>
              <a:t>Social constraints may be an important source of inertia in organizations generally. Moreover, this inertia may result in the </a:t>
            </a:r>
            <a:r>
              <a:rPr lang="en-US" altLang="zh-CN" sz="2400" b="1" dirty="0">
                <a:solidFill>
                  <a:schemeClr val="tx1"/>
                </a:solidFill>
                <a:latin typeface="+mn-lt"/>
                <a:ea typeface="+mn-ea"/>
              </a:rPr>
              <a:t>generation of new organizations</a:t>
            </a:r>
            <a:r>
              <a:rPr lang="en-US" altLang="zh-CN" sz="2400" dirty="0">
                <a:solidFill>
                  <a:schemeClr val="tx1"/>
                </a:solidFill>
                <a:latin typeface="+mn-lt"/>
                <a:ea typeface="+mn-ea"/>
              </a:rPr>
              <a:t>, and perhaps even </a:t>
            </a:r>
            <a:r>
              <a:rPr lang="en-US" altLang="zh-CN" sz="2400" b="1" dirty="0">
                <a:solidFill>
                  <a:schemeClr val="tx1"/>
                </a:solidFill>
                <a:latin typeface="+mn-lt"/>
                <a:ea typeface="+mn-ea"/>
              </a:rPr>
              <a:t>new organizational forms</a:t>
            </a:r>
            <a:r>
              <a:rPr lang="en-US" altLang="zh-CN" sz="2400" dirty="0">
                <a:solidFill>
                  <a:schemeClr val="tx1"/>
                </a:solidFill>
                <a:latin typeface="+mn-lt"/>
                <a:ea typeface="+mn-ea"/>
              </a:rPr>
              <a:t>. </a:t>
            </a:r>
          </a:p>
        </p:txBody>
      </p:sp>
    </p:spTree>
    <p:extLst>
      <p:ext uri="{BB962C8B-B14F-4D97-AF65-F5344CB8AC3E}">
        <p14:creationId xmlns:p14="http://schemas.microsoft.com/office/powerpoint/2010/main" val="2414671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1065</TotalTime>
  <Words>832</Words>
  <Application>Microsoft Office PowerPoint</Application>
  <PresentationFormat>Widescreen</PresentationFormat>
  <Paragraphs>78</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等线</vt:lpstr>
      <vt:lpstr>等线 Light</vt:lpstr>
      <vt:lpstr>Arial</vt:lpstr>
      <vt:lpstr>Garamond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Guo Min</dc:creator>
  <cp:lastModifiedBy>Mahoney, Joseph T</cp:lastModifiedBy>
  <cp:revision>141</cp:revision>
  <dcterms:created xsi:type="dcterms:W3CDTF">2023-01-24T01:33:57Z</dcterms:created>
  <dcterms:modified xsi:type="dcterms:W3CDTF">2023-02-07T05:36:00Z</dcterms:modified>
</cp:coreProperties>
</file>